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8229600" cx="14630400"/>
  <p:notesSz cx="8229600" cy="14630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71850" y="1097275"/>
            <a:ext cx="5486650" cy="54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" name="Google Shape;135;p1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1" name="Google Shape;141;p1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" name="Google Shape;147;p1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Google Shape;153;p1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" name="Google Shape;159;p1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" name="Google Shape;165;p1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1" name="Google Shape;171;p1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7" name="Google Shape;177;p1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3" name="Google Shape;183;p1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9" name="Google Shape;189;p1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2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p2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" name="Google Shape;207;p2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2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9" name="Google Shape;219;p2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Google Shape;99;p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" name="Google Shape;111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" name="Google Shape;123;p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" name="Google Shape;129;p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bg>
      <p:bgPr>
        <a:solidFill>
          <a:srgbClr val="000000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bg>
      <p:bgPr>
        <a:solidFill>
          <a:srgbClr val="000000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1 master">
  <p:cSld name="Slide 11 master">
    <p:bg>
      <p:bgPr>
        <a:solidFill>
          <a:srgbClr val="000000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2 master">
  <p:cSld name="Slide 12 master">
    <p:bg>
      <p:bgPr>
        <a:solidFill>
          <a:srgbClr val="000000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3 master">
  <p:cSld name="Slide 13 master">
    <p:bg>
      <p:bgPr>
        <a:solidFill>
          <a:srgbClr val="000000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4 master">
  <p:cSld name="Slide 14 master">
    <p:bg>
      <p:bgPr>
        <a:solidFill>
          <a:srgbClr val="000000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5 master">
  <p:cSld name="Slide 15 master">
    <p:bg>
      <p:bgPr>
        <a:solidFill>
          <a:srgbClr val="000000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6 master">
  <p:cSld name="Slide 16 master">
    <p:bg>
      <p:bgPr>
        <a:solidFill>
          <a:srgbClr val="000000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7 master">
  <p:cSld name="Slide 17 master">
    <p:bg>
      <p:bgPr>
        <a:solidFill>
          <a:srgbClr val="000000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8 master">
  <p:cSld name="Slide 18 master">
    <p:bg>
      <p:bgPr>
        <a:solidFill>
          <a:srgbClr val="000000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9 master">
  <p:cSld name="Slide 19 master">
    <p:bg>
      <p:bgPr>
        <a:solidFill>
          <a:srgbClr val="000000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bg>
      <p:bgPr>
        <a:solidFill>
          <a:srgbClr val="00000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0 master">
  <p:cSld name="Slide 20 master">
    <p:bg>
      <p:bgPr>
        <a:solidFill>
          <a:srgbClr val="000000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1 master">
  <p:cSld name="Slide 21 master">
    <p:bg>
      <p:bgPr>
        <a:solidFill>
          <a:srgbClr val="000000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2 master">
  <p:cSld name="Slide 22 master">
    <p:bg>
      <p:bgPr>
        <a:solidFill>
          <a:srgbClr val="000000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3 master">
  <p:cSld name="Slide 23 master">
    <p:bg>
      <p:bgPr>
        <a:solidFill>
          <a:srgbClr val="000000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4 master">
  <p:cSld name="Slide 24 master">
    <p:bg>
      <p:bgPr>
        <a:solidFill>
          <a:srgbClr val="000000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bg>
      <p:bgPr>
        <a:solidFill>
          <a:srgbClr val="000000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bg>
      <p:bgPr>
        <a:solidFill>
          <a:srgbClr val="000000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bg>
      <p:bgPr>
        <a:solidFill>
          <a:srgbClr val="000000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bg>
      <p:bgPr>
        <a:solidFill>
          <a:srgbClr val="000000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bg>
      <p:bgPr>
        <a:solidFill>
          <a:srgbClr val="000000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bg>
      <p:bgPr>
        <a:solidFill>
          <a:srgbClr val="000000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bg>
      <p:bgPr>
        <a:solidFill>
          <a:srgbClr val="000000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12296"/>
            <a:ext cx="14275947" cy="8341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026897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837920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032" y="609296"/>
            <a:ext cx="13284335" cy="7011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837920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081761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978129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093953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087856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057376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106145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008608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057376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850112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075665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808" y="0"/>
            <a:ext cx="13892784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667" y="1106163"/>
            <a:ext cx="13583065" cy="601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856209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824" y="1174105"/>
            <a:ext cx="13552583" cy="5098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039089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07" y="0"/>
            <a:ext cx="14502385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735" y="0"/>
            <a:ext cx="14075665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063473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045184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