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4630400" cy="8229600"/>
  <p:notesSz cx="8229600" cy="14630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1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80" d="100"/>
          <a:sy n="80" d="100"/>
        </p:scale>
        <p:origin x="114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94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5B21D93-FDF1-8E8F-76AF-51D0930D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78129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A756525-D40A-2658-B3F4-C3FF2DC18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43" y="283132"/>
            <a:ext cx="13497714" cy="76633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01754395-9384-35F3-E1AD-247F88E3C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04" y="0"/>
            <a:ext cx="14161008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41E6961-B599-2817-4610-DEA99B088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47" y="837916"/>
            <a:ext cx="13863506" cy="65537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3477AC6-8611-BF10-9177-9D9F7F9CF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22" y="2045028"/>
            <a:ext cx="13601355" cy="41395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EBD53AAC-F439-013F-53A1-77227DF8A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78943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9B2D5D75-C5B0-ECC9-238A-54ECFF107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29" y="496510"/>
            <a:ext cx="13625741" cy="72365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053A7F84-7D42-536B-6A8B-D777D3A4D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09" y="633682"/>
            <a:ext cx="13729382" cy="69622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5EC614E4-8CF4-B29D-1396-BA5BCBE91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7203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661812C-7B1D-0A73-FAB8-AB61CE7A4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6" y="36095"/>
            <a:ext cx="14026897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966DD27B-456C-962B-52F6-6CC37CD0E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08" y="530041"/>
            <a:ext cx="13375783" cy="71695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3CA8CF3-8C66-3C9C-6B45-0B75B98CC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8" y="0"/>
            <a:ext cx="14087856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EC5F8D1D-F8FD-7EE6-B009-26ACA1AA3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36" y="422887"/>
            <a:ext cx="13650127" cy="72532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AACBB8ED-55B1-9A4D-1C3C-2DE2AB95D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208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29221907-3C80-31B5-E367-1E77A3009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76687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2B6FCF9A-28AD-1BA3-D703-067E6ECF7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167105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6E51F7C8-3722-1749-BE93-C887882A9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8059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62B49EF4-71FD-7E65-59AF-142BEF19E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8" y="0"/>
            <a:ext cx="13904976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D8DBA65-C510-C91A-A465-C257A22F4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50" y="334952"/>
            <a:ext cx="13522100" cy="75596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0CB98ECD-D0D6-E15A-7DB5-4BC608E57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88" y="549984"/>
            <a:ext cx="12685761" cy="693365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827464-C5E8-BBB4-3511-24E7C24A5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9" y="0"/>
            <a:ext cx="14118337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62E2BD82-E2D5-4983-D594-4711395E5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" y="0"/>
            <a:ext cx="1412443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4B87C044-6A93-6CB6-E88E-2291DD751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" y="0"/>
            <a:ext cx="14112240" cy="8229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23</Words>
  <Application>Microsoft Office PowerPoint</Application>
  <PresentationFormat>Personalizar</PresentationFormat>
  <Paragraphs>23</Paragraphs>
  <Slides>23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6" baseType="lpstr">
      <vt:lpstr>Arial</vt:lpstr>
      <vt:lpstr>Aptos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Usuario</cp:lastModifiedBy>
  <cp:revision>3</cp:revision>
  <dcterms:created xsi:type="dcterms:W3CDTF">2025-11-26T20:43:49Z</dcterms:created>
  <dcterms:modified xsi:type="dcterms:W3CDTF">2025-11-26T21:18:11Z</dcterms:modified>
</cp:coreProperties>
</file>