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4630400" cy="8229600"/>
  <p:notesSz cx="8229600" cy="14630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0" d="100"/>
          <a:sy n="60" d="100"/>
        </p:scale>
        <p:origin x="2058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455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BA91B2F-E2D3-537F-F9AC-5B7506218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11859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27C033D7-388F-CDD2-4C6A-F80CBCDD8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46" y="566620"/>
            <a:ext cx="13333108" cy="709635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A0BFE270-438E-4191-E541-E50A55FAA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24" y="0"/>
            <a:ext cx="14057376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DCBB2EC3-A486-DBE0-9DC8-D04FE1895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47" y="0"/>
            <a:ext cx="14093953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2876F6A4-223C-2FEC-D3FE-BAC413142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53" y="624537"/>
            <a:ext cx="13357494" cy="69805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D5778198-0637-2042-8CE2-410770231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1" y="0"/>
            <a:ext cx="14039089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E993AA2F-070A-6BEC-49E4-9E910E132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3792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7B15CC42-A24D-570F-3DE6-1F981F15D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7" y="0"/>
            <a:ext cx="14026897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C2AAB58-9B2B-1F61-0BAB-542F3E58E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" y="0"/>
            <a:ext cx="1411224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8B51145-B21A-29D8-5D50-5EF491D1E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3792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EB81FE5B-52EE-F585-C091-7E6259086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12" y="1865181"/>
            <a:ext cx="13387976" cy="44992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B4F13858-76C3-8032-D4A2-3077536C5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63" y="1191514"/>
            <a:ext cx="13394073" cy="58465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5E500161-537F-656D-0C51-5B49C01CF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3792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3A963959-2E19-10D0-3168-8781FCB08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5011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8786E1B2-34C6-FEA0-4338-BD44E8C58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3792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365F3E39-0015-3D6D-EAD6-611133519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47" y="0"/>
            <a:ext cx="14093953" cy="8229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16</Words>
  <Application>Microsoft Office PowerPoint</Application>
  <PresentationFormat>Personalizar</PresentationFormat>
  <Paragraphs>16</Paragraphs>
  <Slides>16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8" baseType="lpstr"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Usuario</cp:lastModifiedBy>
  <cp:revision>2</cp:revision>
  <dcterms:created xsi:type="dcterms:W3CDTF">2025-12-04T18:46:24Z</dcterms:created>
  <dcterms:modified xsi:type="dcterms:W3CDTF">2025-12-04T18:57:18Z</dcterms:modified>
</cp:coreProperties>
</file>