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157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8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375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21B6356-FFD9-2781-11E3-C0826118B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44017" cy="8229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03ACD70-CFE0-F786-AB16-72CDBE605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141" y="6903842"/>
            <a:ext cx="5486876" cy="850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072D9E-AC36-B13D-2DF6-9E5AF389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14" y="688551"/>
            <a:ext cx="12692972" cy="68524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AD1F381-D2CE-ED70-8079-14CF2C15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5984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6A196D15-1B1A-8D15-9A25-FB0966AB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7203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A0D9809C-E041-7294-E33B-E44D30917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1" y="898881"/>
            <a:ext cx="13351397" cy="64318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A457B31-27EC-2969-743C-1A21E3D3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4" y="478221"/>
            <a:ext cx="13290432" cy="72731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26E7F5D5-1BAE-183F-4497-27DA6A82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" y="0"/>
            <a:ext cx="1389888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348F8BA-2AB9-F27A-C9D4-6D2E88B7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5011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B7622F0-7CB0-3EAE-A17B-E253A75A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2" y="633682"/>
            <a:ext cx="13284335" cy="69622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43AA8799-005D-8767-321C-69250C3B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5" y="0"/>
            <a:ext cx="1410614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A3E0C64-F05D-9013-49F8-499C29676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02" y="593017"/>
            <a:ext cx="13528196" cy="68524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E487339-6F42-9810-0AA2-74D9C3E7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" y="0"/>
            <a:ext cx="1402689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7D06C26-0A1B-2D3C-2CF2-3DB049A94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6992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5024BD5-D958-E32F-0FAA-A0919B6A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5128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2C88BE7D-0206-4C99-F327-FDA90906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2" y="1398796"/>
            <a:ext cx="13320915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9F18012B-5E3F-154C-C556-B2C5F97F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91" y="1490244"/>
            <a:ext cx="13314818" cy="52491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1CD9687-8904-6405-F107-006F2368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4764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D8DAD74-DB91-63AF-5569-3C5CFCFB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9888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6B6C20BF-0857-E697-E068-BFD515A0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53" y="560524"/>
            <a:ext cx="13357494" cy="71085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400D3B1C-0835-78BA-2C90-3E97F488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6593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027E854-E24D-B718-B5C0-67E349BE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74" y="941557"/>
            <a:ext cx="13607451" cy="63464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42951884-02E7-54CB-8788-256FD0C1A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" y="0"/>
            <a:ext cx="1374648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04486561-A57C-BC2B-E042-78CF5C09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39089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</Words>
  <Application>Microsoft Office PowerPoint</Application>
  <PresentationFormat>Personalizar</PresentationFormat>
  <Paragraphs>23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2</cp:revision>
  <dcterms:created xsi:type="dcterms:W3CDTF">2025-12-18T00:21:26Z</dcterms:created>
  <dcterms:modified xsi:type="dcterms:W3CDTF">2025-12-18T17:39:53Z</dcterms:modified>
</cp:coreProperties>
</file>