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6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2" r:id="rId19"/>
  </p:sldIdLst>
  <p:sldSz cx="14630400" cy="8229600"/>
  <p:notesSz cx="8229600" cy="14630400"/>
  <p:embeddedFontLst>
    <p:embeddedFont>
      <p:font typeface="Gill Sans MT" panose="020B0502020104020203" pitchFamily="34" charset="0"/>
      <p:regular r:id="rId21"/>
      <p:bold r:id="rId22"/>
    </p:embeddedFont>
    <p:embeddedFont>
      <p:font typeface="Wingdings 2" panose="05020102010507070707" pitchFamily="18" charset="2"/>
      <p:regular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A10"/>
    <a:srgbClr val="070A11"/>
    <a:srgbClr val="50524D"/>
    <a:srgbClr val="596B7A"/>
    <a:srgbClr val="0A0F19"/>
    <a:srgbClr val="0A0C17"/>
    <a:srgbClr val="060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1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96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843" y="3702918"/>
            <a:ext cx="13515439" cy="3965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431" y="1224518"/>
            <a:ext cx="13192259" cy="1770016"/>
          </a:xfrm>
          <a:effectLst/>
        </p:spPr>
        <p:txBody>
          <a:bodyPr anchor="b">
            <a:normAutofit/>
          </a:bodyPr>
          <a:lstStyle>
            <a:lvl1pPr>
              <a:defRPr sz="432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435" y="2994537"/>
            <a:ext cx="13192255" cy="70838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 cap="all">
                <a:solidFill>
                  <a:schemeClr val="accent2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7141" y="7147365"/>
            <a:ext cx="3413760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432" y="7142174"/>
            <a:ext cx="8300652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0" y="7147365"/>
            <a:ext cx="1219728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05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33" y="2616596"/>
            <a:ext cx="13235538" cy="44139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1" y="7147365"/>
            <a:ext cx="1263010" cy="438150"/>
          </a:xfrm>
        </p:spPr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35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7380" y="6170370"/>
            <a:ext cx="13549032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3" y="3652693"/>
            <a:ext cx="13235538" cy="1797008"/>
          </a:xfrm>
        </p:spPr>
        <p:txBody>
          <a:bodyPr anchor="b">
            <a:normAutofit/>
          </a:bodyPr>
          <a:lstStyle>
            <a:lvl1pPr algn="l">
              <a:defRPr sz="432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3" y="5449703"/>
            <a:ext cx="13235538" cy="72066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 cap="all">
                <a:solidFill>
                  <a:schemeClr val="accent2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180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7432" y="2673604"/>
            <a:ext cx="6506868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6101" y="2673604"/>
            <a:ext cx="6506870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048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665" y="2701071"/>
            <a:ext cx="6104490" cy="643206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433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28482" y="2701071"/>
            <a:ext cx="6104488" cy="664048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251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46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822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1075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13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615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537380" y="6170369"/>
            <a:ext cx="13557840" cy="15296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6314757"/>
            <a:ext cx="5891334" cy="827417"/>
          </a:xfrm>
        </p:spPr>
        <p:txBody>
          <a:bodyPr anchor="ctr"/>
          <a:lstStyle>
            <a:lvl1pPr algn="l">
              <a:defRPr sz="24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79" y="721440"/>
            <a:ext cx="13551408" cy="50457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60">
                <a:solidFill>
                  <a:schemeClr val="tx2"/>
                </a:solidFill>
              </a:defRPr>
            </a:lvl2pPr>
            <a:lvl3pPr>
              <a:defRPr sz="1920">
                <a:solidFill>
                  <a:schemeClr val="tx2"/>
                </a:solidFill>
              </a:defRPr>
            </a:lvl3pPr>
            <a:lvl4pPr>
              <a:defRPr sz="1680">
                <a:solidFill>
                  <a:schemeClr val="tx2"/>
                </a:solidFill>
              </a:defRPr>
            </a:lvl4pPr>
            <a:lvl5pPr>
              <a:defRPr sz="1680">
                <a:solidFill>
                  <a:schemeClr val="tx2"/>
                </a:solidFill>
              </a:defRPr>
            </a:lvl5pPr>
            <a:lvl6pPr>
              <a:defRPr sz="1680">
                <a:solidFill>
                  <a:schemeClr val="tx2"/>
                </a:solidFill>
              </a:defRPr>
            </a:lvl6pPr>
            <a:lvl7pPr>
              <a:defRPr sz="1680">
                <a:solidFill>
                  <a:schemeClr val="tx2"/>
                </a:solidFill>
              </a:defRPr>
            </a:lvl7pPr>
            <a:lvl8pPr>
              <a:defRPr sz="1680">
                <a:solidFill>
                  <a:schemeClr val="tx2"/>
                </a:solidFill>
              </a:defRPr>
            </a:lvl8pPr>
            <a:lvl9pPr>
              <a:defRPr sz="168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8988" y="6314757"/>
            <a:ext cx="7043984" cy="827418"/>
          </a:xfrm>
        </p:spPr>
        <p:txBody>
          <a:bodyPr anchor="ctr">
            <a:normAutofit/>
          </a:bodyPr>
          <a:lstStyle>
            <a:lvl1pPr marL="0" indent="0" algn="r">
              <a:buNone/>
              <a:defRPr sz="1320">
                <a:solidFill>
                  <a:schemeClr val="bg1"/>
                </a:solidFill>
              </a:defRPr>
            </a:lvl1pPr>
            <a:lvl2pPr marL="548640" indent="0">
              <a:buNone/>
              <a:defRPr sz="132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623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5632067"/>
            <a:ext cx="13235539" cy="680086"/>
          </a:xfrm>
        </p:spPr>
        <p:txBody>
          <a:bodyPr anchor="b">
            <a:normAutofit/>
          </a:bodyPr>
          <a:lstStyle>
            <a:lvl1pPr algn="l">
              <a:defRPr sz="288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383" y="719670"/>
            <a:ext cx="13549031" cy="426870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432" y="6312154"/>
            <a:ext cx="13235540" cy="718405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90073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945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0607042" y="719672"/>
            <a:ext cx="3488180" cy="698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2" y="810872"/>
            <a:ext cx="2404997" cy="62196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910" y="810872"/>
            <a:ext cx="9475535" cy="621968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2410" y="7147365"/>
            <a:ext cx="1593769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9910" y="7142174"/>
            <a:ext cx="9475535" cy="43815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35941" y="7147365"/>
            <a:ext cx="1397034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82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7431" y="846151"/>
            <a:ext cx="13235539" cy="1427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1" y="2803206"/>
            <a:ext cx="13235539" cy="422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B00B04F8-69AC-A04E-85A5-70085AA84B9C}" type="datetimeFigureOut">
              <a:rPr lang="pt-BR" smtClean="0"/>
              <a:t>03/11/2025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cap="all">
                <a:solidFill>
                  <a:schemeClr val="accent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AC783BAF-C763-F941-A854-392C1D2A88F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535841" y="548641"/>
            <a:ext cx="4443984" cy="113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650576" y="544374"/>
            <a:ext cx="4443984" cy="1182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5090196" y="548640"/>
            <a:ext cx="4443984" cy="1097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865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548640" rtl="0" eaLnBrk="1" latinLnBrk="0" hangingPunct="1">
        <a:spcBef>
          <a:spcPct val="0"/>
        </a:spcBef>
        <a:buNone/>
        <a:defRPr sz="336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72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6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920" kern="1200">
          <a:solidFill>
            <a:schemeClr val="tx2"/>
          </a:solidFill>
          <a:latin typeface="+mn-lt"/>
          <a:ea typeface="+mn-ea"/>
          <a:cs typeface="+mn-cs"/>
        </a:defRPr>
      </a:lvl2pPr>
      <a:lvl3pPr marL="1080000" indent="-3240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80" kern="1200">
          <a:solidFill>
            <a:schemeClr val="tx2"/>
          </a:solidFill>
          <a:latin typeface="+mn-lt"/>
          <a:ea typeface="+mn-ea"/>
          <a:cs typeface="+mn-cs"/>
        </a:defRPr>
      </a:lvl3pPr>
      <a:lvl4pPr marL="1490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4pPr>
      <a:lvl5pPr marL="1922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5pPr>
      <a:lvl6pPr marL="228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6pPr>
      <a:lvl7pPr marL="264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7pPr>
      <a:lvl8pPr marL="300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8pPr>
      <a:lvl9pPr marL="336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E23CB0-46C9-6721-6F68-AB393AD9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9" y="0"/>
            <a:ext cx="1449230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C524F6-22FE-075C-10BD-A37A0F7E2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5" y="289228"/>
            <a:ext cx="13680610" cy="76511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ADEE5113-903D-679A-6EC2-5C7BE79E4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9" y="0"/>
            <a:ext cx="1398605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D485C91D-8C10-106D-8261-9741F599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2" y="518615"/>
            <a:ext cx="13387976" cy="7165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EC8B4AA-A683-8188-617D-6652F7A4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1" y="417255"/>
            <a:ext cx="13668417" cy="73950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E9D39A92-E84D-CDFC-CA8F-572705DE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79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5F8A50B-55F8-94E1-9A2B-A754D197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630400" cy="78201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1ABE8202-DB2D-36AB-9C35-3A2586E25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1" y="402014"/>
            <a:ext cx="13668417" cy="81824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5A0CF0-B9EC-A658-1611-FA2C6C026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9433"/>
            <a:ext cx="14324477" cy="86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503404F-4F1A-D620-C6A7-D6C592A4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" y="0"/>
            <a:ext cx="1461012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DDD94EF-AAAF-E4F8-82BD-F7D7A1A4A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E126FAA-E335-7AFF-64EC-FB451811FBF1}"/>
              </a:ext>
            </a:extLst>
          </p:cNvPr>
          <p:cNvSpPr/>
          <p:nvPr/>
        </p:nvSpPr>
        <p:spPr>
          <a:xfrm>
            <a:off x="772160" y="1960880"/>
            <a:ext cx="5364480" cy="81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C454772-76C9-5394-48CE-E62BC8AF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6855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F72263A-B95F-7FB1-6B6E-FA56345BB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4" y="491319"/>
            <a:ext cx="13467231" cy="72333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774E11BF-8930-1784-1DBE-941DB0FF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2" y="0"/>
            <a:ext cx="1414272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8FD90DA-1E47-66CF-9D2A-4094FB49B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99" y="478221"/>
            <a:ext cx="13869602" cy="72731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8EC3CC2-6AFE-C93B-F1BD-86CBD88C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2" y="459931"/>
            <a:ext cx="13741575" cy="73097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C47D305F-B513-894B-30E0-39E5CB8F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9" y="368483"/>
            <a:ext cx="13485521" cy="74926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</Words>
  <Application>Microsoft Office PowerPoint</Application>
  <PresentationFormat>Personalizar</PresentationFormat>
  <Paragraphs>16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Wingdings 2</vt:lpstr>
      <vt:lpstr>Gill Sans MT</vt:lpstr>
      <vt:lpstr>Office Theme</vt:lpstr>
      <vt:lpstr>Dividendo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4</cp:revision>
  <dcterms:created xsi:type="dcterms:W3CDTF">2025-11-03T23:34:24Z</dcterms:created>
  <dcterms:modified xsi:type="dcterms:W3CDTF">2025-11-04T00:51:09Z</dcterms:modified>
</cp:coreProperties>
</file>