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4630400" cy="8229600"/>
  <p:notesSz cx="8229600" cy="14630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60" d="100"/>
          <a:sy n="60" d="100"/>
        </p:scale>
        <p:origin x="2058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289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67405651-24F6-A54B-97F2-529D008F4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862305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088B2AA5-2911-EF59-9E61-69C6FED9F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47" y="551379"/>
            <a:ext cx="13686706" cy="71268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id="{ED12F24A-2EBD-4A9B-8069-6D0EAB076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88" y="371531"/>
            <a:ext cx="13833023" cy="74865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D780069A-0F47-961E-DA36-187C3CC93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25" y="435545"/>
            <a:ext cx="13436749" cy="73585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7A96F32-6B2C-D7EF-4AD3-BFB193D82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16" y="350193"/>
            <a:ext cx="13753768" cy="75292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FAADBF95-95C0-B42E-8A2A-0DEFF4099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12" y="618441"/>
            <a:ext cx="13387976" cy="699271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E4B2DAE1-2E9C-5242-B5D8-83507A739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78" y="776950"/>
            <a:ext cx="13796444" cy="667569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9616A962-206D-1CAA-E672-B0A1C2FEC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05" y="563572"/>
            <a:ext cx="13717189" cy="71024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765BD9DB-7154-DD58-CBFB-24C88E6B0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4" y="411159"/>
            <a:ext cx="13570872" cy="740728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>
            <a:extLst>
              <a:ext uri="{FF2B5EF4-FFF2-40B4-BE49-F238E27FC236}">
                <a16:creationId xmlns:a16="http://schemas.microsoft.com/office/drawing/2014/main" id="{9673A544-1B36-22A8-5B08-3A40145E9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64" y="438593"/>
            <a:ext cx="13747672" cy="735241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1C2692D7-78C0-4F76-C226-8059D326A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877" y="0"/>
            <a:ext cx="1410004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7569D4F0-5472-9106-54FD-760333D8D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51281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33E49B1-8754-C77B-FFD0-577A0C18E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84" y="886917"/>
            <a:ext cx="14380232" cy="64557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>
            <a:extLst>
              <a:ext uri="{FF2B5EF4-FFF2-40B4-BE49-F238E27FC236}">
                <a16:creationId xmlns:a16="http://schemas.microsoft.com/office/drawing/2014/main" id="{E3876115-03D8-FE58-122B-C7A8A6DD0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98" y="411159"/>
            <a:ext cx="13516003" cy="74072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A70D0A5-9EEA-7092-1CFC-94F155CBF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43" y="844012"/>
            <a:ext cx="13674513" cy="65415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E8C08210-090F-E544-E4B8-AABCC668D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79491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8FEE1B6-38DC-A1F6-9A84-2D53E9D62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27683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67024CC5-2BC2-CB3B-4DCC-4936169C5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05" y="554427"/>
            <a:ext cx="13540390" cy="71207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4D2C342E-026F-894E-B44B-5039FD99A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26" y="350193"/>
            <a:ext cx="13790347" cy="752921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</Words>
  <Application>Microsoft Office PowerPoint</Application>
  <PresentationFormat>Personalizar</PresentationFormat>
  <Paragraphs>19</Paragraphs>
  <Slides>19</Slides>
  <Notes>19</Notes>
  <HiddenSlides>0</HiddenSlides>
  <MMClips>0</MMClips>
  <ScaleCrop>false</ScaleCrop>
  <HeadingPairs>
    <vt:vector size="6" baseType="variant">
      <vt:variant>
        <vt:lpstr>Fontes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1" baseType="lpstr"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Usuario</cp:lastModifiedBy>
  <cp:revision>3</cp:revision>
  <dcterms:created xsi:type="dcterms:W3CDTF">2025-11-20T12:37:33Z</dcterms:created>
  <dcterms:modified xsi:type="dcterms:W3CDTF">2025-11-20T15:38:29Z</dcterms:modified>
</cp:coreProperties>
</file>