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8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3" r:id="rId21"/>
    <p:sldId id="282" r:id="rId22"/>
  </p:sldIdLst>
  <p:sldSz cx="14630400" cy="8229600"/>
  <p:notesSz cx="8229600" cy="14630400"/>
  <p:embeddedFontLst>
    <p:embeddedFont>
      <p:font typeface="Gill Sans MT" panose="020B0502020104020203" pitchFamily="34" charset="0"/>
      <p:regular r:id="rId24"/>
      <p:bold r:id="rId25"/>
      <p:italic r:id="rId26"/>
      <p:boldItalic r:id="rId27"/>
    </p:embeddedFont>
    <p:embeddedFont>
      <p:font typeface="Wingdings 2" panose="05020102010507070707" pitchFamily="18" charset="2"/>
      <p:regular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B6AA"/>
    <a:srgbClr val="1F2E2B"/>
    <a:srgbClr val="293936"/>
    <a:srgbClr val="4472C4"/>
    <a:srgbClr val="B9C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10"/>
  </p:normalViewPr>
  <p:slideViewPr>
    <p:cSldViewPr snapToGrid="0" snapToObjects="1">
      <p:cViewPr>
        <p:scale>
          <a:sx n="50" d="100"/>
          <a:sy n="50" d="100"/>
        </p:scale>
        <p:origin x="2574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03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96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843" y="3702918"/>
            <a:ext cx="13515439" cy="3965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431" y="1224518"/>
            <a:ext cx="13192259" cy="1770016"/>
          </a:xfrm>
          <a:effectLst/>
        </p:spPr>
        <p:txBody>
          <a:bodyPr anchor="b">
            <a:normAutofit/>
          </a:bodyPr>
          <a:lstStyle>
            <a:lvl1pPr>
              <a:defRPr sz="432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435" y="2994537"/>
            <a:ext cx="13192255" cy="70838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 cap="all">
                <a:solidFill>
                  <a:schemeClr val="accent2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7141" y="7147365"/>
            <a:ext cx="3413760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432" y="7142174"/>
            <a:ext cx="8300652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0" y="7147365"/>
            <a:ext cx="1219728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567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33" y="2616596"/>
            <a:ext cx="13235538" cy="44139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1" y="7147365"/>
            <a:ext cx="1263010" cy="438150"/>
          </a:xfrm>
        </p:spPr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071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7380" y="6170370"/>
            <a:ext cx="13549032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3" y="3652693"/>
            <a:ext cx="13235538" cy="1797008"/>
          </a:xfrm>
        </p:spPr>
        <p:txBody>
          <a:bodyPr anchor="b">
            <a:normAutofit/>
          </a:bodyPr>
          <a:lstStyle>
            <a:lvl1pPr algn="l">
              <a:defRPr sz="432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3" y="5449703"/>
            <a:ext cx="13235538" cy="72066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 cap="all">
                <a:solidFill>
                  <a:schemeClr val="accent2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469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7432" y="2673604"/>
            <a:ext cx="6506868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6101" y="2673604"/>
            <a:ext cx="6506870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789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665" y="2701071"/>
            <a:ext cx="6104490" cy="643206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433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28482" y="2701071"/>
            <a:ext cx="6104488" cy="664048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251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958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822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1075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906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431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537380" y="6170369"/>
            <a:ext cx="13557840" cy="15296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6314757"/>
            <a:ext cx="5891334" cy="827417"/>
          </a:xfrm>
        </p:spPr>
        <p:txBody>
          <a:bodyPr anchor="ctr"/>
          <a:lstStyle>
            <a:lvl1pPr algn="l">
              <a:defRPr sz="24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79" y="721440"/>
            <a:ext cx="13551408" cy="50457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60">
                <a:solidFill>
                  <a:schemeClr val="tx2"/>
                </a:solidFill>
              </a:defRPr>
            </a:lvl2pPr>
            <a:lvl3pPr>
              <a:defRPr sz="1920">
                <a:solidFill>
                  <a:schemeClr val="tx2"/>
                </a:solidFill>
              </a:defRPr>
            </a:lvl3pPr>
            <a:lvl4pPr>
              <a:defRPr sz="1680">
                <a:solidFill>
                  <a:schemeClr val="tx2"/>
                </a:solidFill>
              </a:defRPr>
            </a:lvl4pPr>
            <a:lvl5pPr>
              <a:defRPr sz="1680">
                <a:solidFill>
                  <a:schemeClr val="tx2"/>
                </a:solidFill>
              </a:defRPr>
            </a:lvl5pPr>
            <a:lvl6pPr>
              <a:defRPr sz="1680">
                <a:solidFill>
                  <a:schemeClr val="tx2"/>
                </a:solidFill>
              </a:defRPr>
            </a:lvl6pPr>
            <a:lvl7pPr>
              <a:defRPr sz="1680">
                <a:solidFill>
                  <a:schemeClr val="tx2"/>
                </a:solidFill>
              </a:defRPr>
            </a:lvl7pPr>
            <a:lvl8pPr>
              <a:defRPr sz="1680">
                <a:solidFill>
                  <a:schemeClr val="tx2"/>
                </a:solidFill>
              </a:defRPr>
            </a:lvl8pPr>
            <a:lvl9pPr>
              <a:defRPr sz="168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8988" y="6314757"/>
            <a:ext cx="7043984" cy="827418"/>
          </a:xfrm>
        </p:spPr>
        <p:txBody>
          <a:bodyPr anchor="ctr">
            <a:normAutofit/>
          </a:bodyPr>
          <a:lstStyle>
            <a:lvl1pPr marL="0" indent="0" algn="r">
              <a:buNone/>
              <a:defRPr sz="1320">
                <a:solidFill>
                  <a:schemeClr val="bg1"/>
                </a:solidFill>
              </a:defRPr>
            </a:lvl1pPr>
            <a:lvl2pPr marL="548640" indent="0">
              <a:buNone/>
              <a:defRPr sz="132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649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5632067"/>
            <a:ext cx="13235539" cy="680086"/>
          </a:xfrm>
        </p:spPr>
        <p:txBody>
          <a:bodyPr anchor="b">
            <a:normAutofit/>
          </a:bodyPr>
          <a:lstStyle>
            <a:lvl1pPr algn="l">
              <a:defRPr sz="288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383" y="719670"/>
            <a:ext cx="13549031" cy="426870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432" y="6312154"/>
            <a:ext cx="13235540" cy="718405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9935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108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0607042" y="719672"/>
            <a:ext cx="3488180" cy="698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2" y="810872"/>
            <a:ext cx="2404997" cy="62196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910" y="810872"/>
            <a:ext cx="9475535" cy="621968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2410" y="7147365"/>
            <a:ext cx="1593769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9910" y="7142174"/>
            <a:ext cx="9475535" cy="43815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35941" y="7147365"/>
            <a:ext cx="1397034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46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7431" y="846151"/>
            <a:ext cx="13235539" cy="1427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1" y="2803206"/>
            <a:ext cx="13235539" cy="422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B00B04F8-69AC-A04E-85A5-70085AA84B9C}" type="datetimeFigureOut">
              <a:rPr lang="pt-BR" smtClean="0"/>
              <a:t>12/11/2025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cap="all">
                <a:solidFill>
                  <a:schemeClr val="accent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AC783BAF-C763-F941-A854-392C1D2A88F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535841" y="548641"/>
            <a:ext cx="4443984" cy="113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650576" y="544374"/>
            <a:ext cx="4443984" cy="1182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5090196" y="548640"/>
            <a:ext cx="4443984" cy="1097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760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548640" rtl="0" eaLnBrk="1" latinLnBrk="0" hangingPunct="1">
        <a:spcBef>
          <a:spcPct val="0"/>
        </a:spcBef>
        <a:buNone/>
        <a:defRPr sz="336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72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6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920" kern="1200">
          <a:solidFill>
            <a:schemeClr val="tx2"/>
          </a:solidFill>
          <a:latin typeface="+mn-lt"/>
          <a:ea typeface="+mn-ea"/>
          <a:cs typeface="+mn-cs"/>
        </a:defRPr>
      </a:lvl2pPr>
      <a:lvl3pPr marL="1080000" indent="-3240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80" kern="1200">
          <a:solidFill>
            <a:schemeClr val="tx2"/>
          </a:solidFill>
          <a:latin typeface="+mn-lt"/>
          <a:ea typeface="+mn-ea"/>
          <a:cs typeface="+mn-cs"/>
        </a:defRPr>
      </a:lvl3pPr>
      <a:lvl4pPr marL="1490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4pPr>
      <a:lvl5pPr marL="1922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5pPr>
      <a:lvl6pPr marL="228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6pPr>
      <a:lvl7pPr marL="264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7pPr>
      <a:lvl8pPr marL="300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8pPr>
      <a:lvl9pPr marL="336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1DE4E676-FA19-E59B-6727-DCF095CB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4630400" cy="8226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97EC36FA-509C-04AE-822C-0DE163A62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81" y="920218"/>
            <a:ext cx="13455038" cy="67759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17EBCFFC-803A-9B71-8F0B-A2DFDB38C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95" y="552451"/>
            <a:ext cx="13503810" cy="66837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CBCEF587-76D2-2474-F6CF-4468C9FA4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2" y="423352"/>
            <a:ext cx="13704996" cy="7382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4A5B7684-FF87-8CBF-CB99-170D54E7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15" y="48415"/>
            <a:ext cx="13576969" cy="81327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547CB0C3-A4A4-33E4-8514-482FBEE3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7" y="1104900"/>
            <a:ext cx="13546486" cy="59054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400C847B-8BC7-3839-4DBF-2DD332D6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9" y="895350"/>
            <a:ext cx="13485521" cy="58653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D9F616BE-840B-C6F9-6E27-7C6DCF1F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53" y="459931"/>
            <a:ext cx="13534293" cy="73097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4A4547F0-D117-0FF4-1022-A59E698A8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05" y="441641"/>
            <a:ext cx="13540390" cy="73463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EA7A718-01C3-D150-B2B6-6D0EAEC0D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0" y="859254"/>
            <a:ext cx="13558679" cy="65110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9865FC4-0772-1516-63A7-160BECD5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42" y="552450"/>
            <a:ext cx="1332091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EAE9463A-2C62-8CEC-FF71-58FBE0B9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1B87A1-80E3-EA8E-25EB-900D23DEB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2" y="289228"/>
            <a:ext cx="14198815" cy="76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A1B2A9D-227C-31E6-A36F-4C1B4B0F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65711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35EE732-475E-148D-297C-39D65FA8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1" y="167298"/>
            <a:ext cx="13772058" cy="78950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9514487-2778-5566-8597-9A80E29F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7" y="334952"/>
            <a:ext cx="13759865" cy="75596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C2AA9066-A74A-8289-763A-7A727E7DF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4" y="423352"/>
            <a:ext cx="13570872" cy="73828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9E098BAF-0846-71B7-D674-BE434D15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05" y="704850"/>
            <a:ext cx="13540390" cy="7029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D714375F-BFC2-C9C7-45A3-74DAB9800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8" y="389821"/>
            <a:ext cx="13796444" cy="74499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7658106-63CB-EB5B-9E13-8D78CA3F8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43" y="1562100"/>
            <a:ext cx="13497714" cy="5774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18</Words>
  <Application>Microsoft Office PowerPoint</Application>
  <PresentationFormat>Personalizar</PresentationFormat>
  <Paragraphs>18</Paragraphs>
  <Slides>20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Wingdings 2</vt:lpstr>
      <vt:lpstr>Gill Sans MT</vt:lpstr>
      <vt:lpstr>Office Theme</vt:lpstr>
      <vt:lpstr>Dividendo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2</cp:revision>
  <dcterms:created xsi:type="dcterms:W3CDTF">2025-11-12T18:48:19Z</dcterms:created>
  <dcterms:modified xsi:type="dcterms:W3CDTF">2025-11-12T20:34:05Z</dcterms:modified>
</cp:coreProperties>
</file>