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85" r:id="rId3"/>
    <p:sldMasterId id="2147483686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</p:sldIdLst>
  <p:sldSz cy="8229600" cx="14630400"/>
  <p:notesSz cx="8229600" cy="14630400"/>
  <p:embeddedFontLst>
    <p:embeddedFont>
      <p:font typeface="Gill Sans"/>
      <p:regular r:id="rId31"/>
      <p:bold r:id="rId3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GillSans-regular.fntdata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32" Type="http://schemas.openxmlformats.org/officeDocument/2006/relationships/font" Target="fonts/GillSans-bold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371850" y="1097275"/>
            <a:ext cx="5486650" cy="5486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822950" y="6949425"/>
            <a:ext cx="6583675" cy="65836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0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4" name="Google Shape;224;p10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10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1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0" name="Google Shape;230;p11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11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2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6" name="Google Shape;236;p12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12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3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2" name="Google Shape;242;p13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13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4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8" name="Google Shape;248;p14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14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5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54" name="Google Shape;254;p15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15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6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0" name="Google Shape;260;p16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16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7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6" name="Google Shape;266;p17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17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8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72" name="Google Shape;272;p18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18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9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78" name="Google Shape;278;p19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19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6" name="Google Shape;176;p2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2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0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4" name="Google Shape;284;p20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20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1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90" name="Google Shape;290;p21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21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2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96" name="Google Shape;296;p22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22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3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02" name="Google Shape;302;p23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23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4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08" name="Google Shape;308;p24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24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5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14" name="Google Shape;314;p25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25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2" name="Google Shape;182;p3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3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8" name="Google Shape;188;p4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4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5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4" name="Google Shape;194;p5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5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6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0" name="Google Shape;200;p6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6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7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6" name="Google Shape;206;p7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7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8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2" name="Google Shape;212;p8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8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9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8" name="Google Shape;218;p9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9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 Branco" type="blank">
  <p:cSld name="BLANK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"/>
          <p:cNvSpPr txBox="1"/>
          <p:nvPr>
            <p:ph idx="10" type="dt"/>
          </p:nvPr>
        </p:nvSpPr>
        <p:spPr>
          <a:xfrm>
            <a:off x="9127144" y="7147365"/>
            <a:ext cx="3413759" cy="438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Gill Sans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9pPr>
          </a:lstStyle>
          <a:p/>
        </p:txBody>
      </p:sp>
      <p:sp>
        <p:nvSpPr>
          <p:cNvPr id="16" name="Google Shape;16;p2"/>
          <p:cNvSpPr txBox="1"/>
          <p:nvPr>
            <p:ph idx="11" type="ftr"/>
          </p:nvPr>
        </p:nvSpPr>
        <p:spPr>
          <a:xfrm>
            <a:off x="697432" y="7142174"/>
            <a:ext cx="8300652" cy="438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Gill Sans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12" type="sldNum"/>
          </p:nvPr>
        </p:nvSpPr>
        <p:spPr>
          <a:xfrm>
            <a:off x="12669960" y="7147365"/>
            <a:ext cx="1263012" cy="438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Gill Sans"/>
              <a:buNone/>
              <a:defRPr b="0" i="0" sz="108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Gill Sans"/>
              <a:buNone/>
              <a:defRPr b="0" i="0" sz="108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Gill Sans"/>
              <a:buNone/>
              <a:defRPr b="0" i="0" sz="108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Gill Sans"/>
              <a:buNone/>
              <a:defRPr b="0" i="0" sz="108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Gill Sans"/>
              <a:buNone/>
              <a:defRPr b="0" i="0" sz="108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Gill Sans"/>
              <a:buNone/>
              <a:defRPr b="0" i="0" sz="108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Gill Sans"/>
              <a:buNone/>
              <a:defRPr b="0" i="0" sz="108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Gill Sans"/>
              <a:buNone/>
              <a:defRPr b="0" i="0" sz="108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Gill Sans"/>
              <a:buNone/>
              <a:defRPr b="0" i="0" sz="108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e Texto Vertical" type="vertTx">
  <p:cSld name="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1"/>
          <p:cNvSpPr/>
          <p:nvPr/>
        </p:nvSpPr>
        <p:spPr>
          <a:xfrm>
            <a:off x="528343" y="737288"/>
            <a:ext cx="13571206" cy="14271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11"/>
          <p:cNvSpPr txBox="1"/>
          <p:nvPr>
            <p:ph type="title"/>
          </p:nvPr>
        </p:nvSpPr>
        <p:spPr>
          <a:xfrm>
            <a:off x="697431" y="842587"/>
            <a:ext cx="13235539" cy="12165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11"/>
          <p:cNvSpPr txBox="1"/>
          <p:nvPr>
            <p:ph idx="1" type="body"/>
          </p:nvPr>
        </p:nvSpPr>
        <p:spPr>
          <a:xfrm rot="5400000">
            <a:off x="5201524" y="-1700887"/>
            <a:ext cx="4227353" cy="132355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4774" lvl="0" marL="457200" algn="l">
              <a:lnSpc>
                <a:spcPct val="100000"/>
              </a:lnSpc>
              <a:spcBef>
                <a:spcPts val="432"/>
              </a:spcBef>
              <a:spcAft>
                <a:spcPts val="0"/>
              </a:spcAft>
              <a:buSzPts val="1987"/>
              <a:buChar char="◼"/>
              <a:defRPr/>
            </a:lvl1pPr>
            <a:lvl2pPr indent="-340741" lvl="1" marL="9144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1766"/>
              <a:buChar char="◼"/>
              <a:defRPr/>
            </a:lvl2pPr>
            <a:lvl3pPr indent="-326771" lvl="2" marL="13716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1546"/>
              <a:buChar char="◼"/>
              <a:defRPr/>
            </a:lvl3pPr>
            <a:lvl4pPr indent="-312737" lvl="3" marL="18288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1325"/>
              <a:buChar char="◼"/>
              <a:defRPr/>
            </a:lvl4pPr>
            <a:lvl5pPr indent="-312737" lvl="4" marL="22860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1325"/>
              <a:buChar char="◼"/>
              <a:defRPr/>
            </a:lvl5pPr>
            <a:lvl6pPr indent="-333756" lvl="5" marL="27432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1656"/>
              <a:buChar char="◼"/>
              <a:defRPr/>
            </a:lvl6pPr>
            <a:lvl7pPr indent="-333756" lvl="6" marL="32004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1656"/>
              <a:buChar char="◼"/>
              <a:defRPr/>
            </a:lvl7pPr>
            <a:lvl8pPr indent="-333756" lvl="7" marL="36576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1656"/>
              <a:buChar char="◼"/>
              <a:defRPr/>
            </a:lvl8pPr>
            <a:lvl9pPr indent="-333756" lvl="8" marL="4114800" algn="l">
              <a:lnSpc>
                <a:spcPct val="100000"/>
              </a:lnSpc>
              <a:spcBef>
                <a:spcPts val="720"/>
              </a:spcBef>
              <a:spcAft>
                <a:spcPts val="720"/>
              </a:spcAft>
              <a:buSzPts val="1656"/>
              <a:buChar char="◼"/>
              <a:defRPr/>
            </a:lvl9pPr>
          </a:lstStyle>
          <a:p/>
        </p:txBody>
      </p:sp>
      <p:sp>
        <p:nvSpPr>
          <p:cNvPr id="82" name="Google Shape;82;p11"/>
          <p:cNvSpPr txBox="1"/>
          <p:nvPr>
            <p:ph idx="10" type="dt"/>
          </p:nvPr>
        </p:nvSpPr>
        <p:spPr>
          <a:xfrm>
            <a:off x="9127144" y="7147365"/>
            <a:ext cx="3413759" cy="438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Gill Sans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9pPr>
          </a:lstStyle>
          <a:p/>
        </p:txBody>
      </p:sp>
      <p:sp>
        <p:nvSpPr>
          <p:cNvPr id="83" name="Google Shape;83;p11"/>
          <p:cNvSpPr txBox="1"/>
          <p:nvPr>
            <p:ph idx="11" type="ftr"/>
          </p:nvPr>
        </p:nvSpPr>
        <p:spPr>
          <a:xfrm>
            <a:off x="697432" y="7142174"/>
            <a:ext cx="8300652" cy="438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Gill Sans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9pPr>
          </a:lstStyle>
          <a:p/>
        </p:txBody>
      </p:sp>
      <p:sp>
        <p:nvSpPr>
          <p:cNvPr id="84" name="Google Shape;84;p11"/>
          <p:cNvSpPr txBox="1"/>
          <p:nvPr>
            <p:ph idx="12" type="sldNum"/>
          </p:nvPr>
        </p:nvSpPr>
        <p:spPr>
          <a:xfrm>
            <a:off x="12669960" y="7147365"/>
            <a:ext cx="1263012" cy="438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Gill Sans"/>
              <a:buNone/>
              <a:defRPr b="0" i="0" sz="108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Gill Sans"/>
              <a:buNone/>
              <a:defRPr b="0" i="0" sz="108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Gill Sans"/>
              <a:buNone/>
              <a:defRPr b="0" i="0" sz="108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Gill Sans"/>
              <a:buNone/>
              <a:defRPr b="0" i="0" sz="108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Gill Sans"/>
              <a:buNone/>
              <a:defRPr b="0" i="0" sz="108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Gill Sans"/>
              <a:buNone/>
              <a:defRPr b="0" i="0" sz="108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Gill Sans"/>
              <a:buNone/>
              <a:defRPr b="0" i="0" sz="108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Gill Sans"/>
              <a:buNone/>
              <a:defRPr b="0" i="0" sz="108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Gill Sans"/>
              <a:buNone/>
              <a:defRPr b="0" i="0" sz="108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o e Título Vertical" type="vertTitleAndTx">
  <p:cSld name="VERTICAL_TITLE_AND_VERTICAL_TEXT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2"/>
          <p:cNvSpPr/>
          <p:nvPr/>
        </p:nvSpPr>
        <p:spPr>
          <a:xfrm>
            <a:off x="10607042" y="719672"/>
            <a:ext cx="3488180" cy="69803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12"/>
          <p:cNvSpPr txBox="1"/>
          <p:nvPr>
            <p:ph type="title"/>
          </p:nvPr>
        </p:nvSpPr>
        <p:spPr>
          <a:xfrm rot="5400000">
            <a:off x="8699697" y="2718218"/>
            <a:ext cx="6219688" cy="240499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12"/>
          <p:cNvSpPr txBox="1"/>
          <p:nvPr>
            <p:ph idx="1" type="body"/>
          </p:nvPr>
        </p:nvSpPr>
        <p:spPr>
          <a:xfrm rot="5400000">
            <a:off x="2557834" y="-817051"/>
            <a:ext cx="6219688" cy="94755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3756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Char char="◼"/>
              <a:defRPr/>
            </a:lvl1pPr>
            <a:lvl2pPr indent="-333756" lvl="1" marL="9144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1656"/>
              <a:buChar char="◼"/>
              <a:defRPr/>
            </a:lvl2pPr>
            <a:lvl3pPr indent="-333756" lvl="2" marL="13716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1656"/>
              <a:buChar char="◼"/>
              <a:defRPr/>
            </a:lvl3pPr>
            <a:lvl4pPr indent="-333756" lvl="3" marL="18288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1656"/>
              <a:buChar char="◼"/>
              <a:defRPr/>
            </a:lvl4pPr>
            <a:lvl5pPr indent="-333756" lvl="4" marL="22860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1656"/>
              <a:buChar char="◼"/>
              <a:defRPr/>
            </a:lvl5pPr>
            <a:lvl6pPr indent="-333756" lvl="5" marL="27432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1656"/>
              <a:buChar char="◼"/>
              <a:defRPr/>
            </a:lvl6pPr>
            <a:lvl7pPr indent="-333756" lvl="6" marL="32004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1656"/>
              <a:buChar char="◼"/>
              <a:defRPr/>
            </a:lvl7pPr>
            <a:lvl8pPr indent="-333756" lvl="7" marL="36576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1656"/>
              <a:buChar char="◼"/>
              <a:defRPr/>
            </a:lvl8pPr>
            <a:lvl9pPr indent="-333756" lvl="8" marL="4114800" algn="l">
              <a:lnSpc>
                <a:spcPct val="100000"/>
              </a:lnSpc>
              <a:spcBef>
                <a:spcPts val="720"/>
              </a:spcBef>
              <a:spcAft>
                <a:spcPts val="720"/>
              </a:spcAft>
              <a:buSzPts val="1656"/>
              <a:buChar char="◼"/>
              <a:defRPr/>
            </a:lvl9pPr>
          </a:lstStyle>
          <a:p/>
        </p:txBody>
      </p:sp>
      <p:sp>
        <p:nvSpPr>
          <p:cNvPr id="89" name="Google Shape;89;p12"/>
          <p:cNvSpPr txBox="1"/>
          <p:nvPr>
            <p:ph idx="10" type="dt"/>
          </p:nvPr>
        </p:nvSpPr>
        <p:spPr>
          <a:xfrm>
            <a:off x="10792410" y="7147365"/>
            <a:ext cx="1593769" cy="438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EA6F43"/>
              </a:buClr>
              <a:buSzPts val="1400"/>
              <a:buFont typeface="Gill Sans"/>
              <a:buNone/>
              <a:defRPr>
                <a:solidFill>
                  <a:srgbClr val="EA6F43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9pPr>
          </a:lstStyle>
          <a:p/>
        </p:txBody>
      </p:sp>
      <p:sp>
        <p:nvSpPr>
          <p:cNvPr id="90" name="Google Shape;90;p12"/>
          <p:cNvSpPr txBox="1"/>
          <p:nvPr>
            <p:ph idx="11" type="ftr"/>
          </p:nvPr>
        </p:nvSpPr>
        <p:spPr>
          <a:xfrm>
            <a:off x="929910" y="7142174"/>
            <a:ext cx="9475535" cy="438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Gill Sans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9pPr>
          </a:lstStyle>
          <a:p/>
        </p:txBody>
      </p:sp>
      <p:sp>
        <p:nvSpPr>
          <p:cNvPr id="91" name="Google Shape;91;p12"/>
          <p:cNvSpPr txBox="1"/>
          <p:nvPr>
            <p:ph idx="12" type="sldNum"/>
          </p:nvPr>
        </p:nvSpPr>
        <p:spPr>
          <a:xfrm>
            <a:off x="12535941" y="7147365"/>
            <a:ext cx="1397034" cy="438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Clr>
                <a:srgbClr val="EA6F43"/>
              </a:buClr>
              <a:buSzPts val="1080"/>
              <a:buFont typeface="Gill Sans"/>
              <a:buNone/>
              <a:defRPr b="0" i="0" sz="1080" u="none" cap="none" strike="noStrike">
                <a:solidFill>
                  <a:srgbClr val="EA6F4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Clr>
                <a:srgbClr val="EA6F43"/>
              </a:buClr>
              <a:buSzPts val="1080"/>
              <a:buFont typeface="Gill Sans"/>
              <a:buNone/>
              <a:defRPr b="0" i="0" sz="1080" u="none" cap="none" strike="noStrike">
                <a:solidFill>
                  <a:srgbClr val="EA6F4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Clr>
                <a:srgbClr val="EA6F43"/>
              </a:buClr>
              <a:buSzPts val="1080"/>
              <a:buFont typeface="Gill Sans"/>
              <a:buNone/>
              <a:defRPr b="0" i="0" sz="1080" u="none" cap="none" strike="noStrike">
                <a:solidFill>
                  <a:srgbClr val="EA6F4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Clr>
                <a:srgbClr val="EA6F43"/>
              </a:buClr>
              <a:buSzPts val="1080"/>
              <a:buFont typeface="Gill Sans"/>
              <a:buNone/>
              <a:defRPr b="0" i="0" sz="1080" u="none" cap="none" strike="noStrike">
                <a:solidFill>
                  <a:srgbClr val="EA6F4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Clr>
                <a:srgbClr val="EA6F43"/>
              </a:buClr>
              <a:buSzPts val="1080"/>
              <a:buFont typeface="Gill Sans"/>
              <a:buNone/>
              <a:defRPr b="0" i="0" sz="1080" u="none" cap="none" strike="noStrike">
                <a:solidFill>
                  <a:srgbClr val="EA6F4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Clr>
                <a:srgbClr val="EA6F43"/>
              </a:buClr>
              <a:buSzPts val="1080"/>
              <a:buFont typeface="Gill Sans"/>
              <a:buNone/>
              <a:defRPr b="0" i="0" sz="1080" u="none" cap="none" strike="noStrike">
                <a:solidFill>
                  <a:srgbClr val="EA6F43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Clr>
                <a:srgbClr val="EA6F43"/>
              </a:buClr>
              <a:buSzPts val="1080"/>
              <a:buFont typeface="Gill Sans"/>
              <a:buNone/>
              <a:defRPr b="0" i="0" sz="1080" u="none" cap="none" strike="noStrike">
                <a:solidFill>
                  <a:srgbClr val="EA6F43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Clr>
                <a:srgbClr val="EA6F43"/>
              </a:buClr>
              <a:buSzPts val="1080"/>
              <a:buFont typeface="Gill Sans"/>
              <a:buNone/>
              <a:defRPr b="0" i="0" sz="1080" u="none" cap="none" strike="noStrike">
                <a:solidFill>
                  <a:srgbClr val="EA6F43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Clr>
                <a:srgbClr val="EA6F43"/>
              </a:buClr>
              <a:buSzPts val="1080"/>
              <a:buFont typeface="Gill Sans"/>
              <a:buNone/>
              <a:defRPr b="0" i="0" sz="1080" u="none" cap="none" strike="noStrike">
                <a:solidFill>
                  <a:srgbClr val="EA6F43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2 master">
  <p:cSld name="Slide 2 master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94" name="Google Shape;94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4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3 master">
  <p:cSld name="Slide 3 master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97" name="Google Shape;97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5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4 master">
  <p:cSld name="Slide 4 master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100" name="Google Shape;100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6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5 master">
  <p:cSld name="Slide 5 master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103" name="Google Shape;103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7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6 master">
  <p:cSld name="Slide 6 master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106" name="Google Shape;106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8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7 master">
  <p:cSld name="Slide 7 master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109" name="Google Shape;109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9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8 master">
  <p:cSld name="Slide 8 master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112" name="Google Shape;112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2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9 master">
  <p:cSld name="Slide 9 master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115" name="Google Shape;115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2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de Título" type="title">
  <p:cSld name="TITLE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/>
          <p:nvPr/>
        </p:nvSpPr>
        <p:spPr>
          <a:xfrm>
            <a:off x="535843" y="3702918"/>
            <a:ext cx="13515439" cy="39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3"/>
          <p:cNvSpPr txBox="1"/>
          <p:nvPr>
            <p:ph type="ctrTitle"/>
          </p:nvPr>
        </p:nvSpPr>
        <p:spPr>
          <a:xfrm>
            <a:off x="697431" y="1224518"/>
            <a:ext cx="13192259" cy="177001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320"/>
              <a:buFont typeface="Gill Sans"/>
              <a:buNone/>
              <a:defRPr sz="432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3"/>
          <p:cNvSpPr txBox="1"/>
          <p:nvPr>
            <p:ph idx="1" type="subTitle"/>
          </p:nvPr>
        </p:nvSpPr>
        <p:spPr>
          <a:xfrm>
            <a:off x="697435" y="2994537"/>
            <a:ext cx="13192255" cy="7083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SzPts val="1766"/>
              <a:buNone/>
              <a:defRPr sz="1920" cap="none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1766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1546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1325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1325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1325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1325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1325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720"/>
              </a:spcBef>
              <a:spcAft>
                <a:spcPts val="720"/>
              </a:spcAft>
              <a:buSzPts val="1325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2" name="Google Shape;22;p3"/>
          <p:cNvSpPr txBox="1"/>
          <p:nvPr>
            <p:ph idx="10" type="dt"/>
          </p:nvPr>
        </p:nvSpPr>
        <p:spPr>
          <a:xfrm>
            <a:off x="9127141" y="7147365"/>
            <a:ext cx="3413760" cy="438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EA6F43"/>
              </a:buClr>
              <a:buSzPts val="1400"/>
              <a:buFont typeface="Gill Sans"/>
              <a:buNone/>
              <a:defRPr>
                <a:solidFill>
                  <a:srgbClr val="EA6F43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9pPr>
          </a:lstStyle>
          <a:p/>
        </p:txBody>
      </p:sp>
      <p:sp>
        <p:nvSpPr>
          <p:cNvPr id="23" name="Google Shape;23;p3"/>
          <p:cNvSpPr txBox="1"/>
          <p:nvPr>
            <p:ph idx="11" type="ftr"/>
          </p:nvPr>
        </p:nvSpPr>
        <p:spPr>
          <a:xfrm>
            <a:off x="697432" y="7142174"/>
            <a:ext cx="8300652" cy="438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EA6F43"/>
              </a:buClr>
              <a:buSzPts val="1400"/>
              <a:buFont typeface="Gill Sans"/>
              <a:buNone/>
              <a:defRPr>
                <a:solidFill>
                  <a:srgbClr val="EA6F43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2" type="sldNum"/>
          </p:nvPr>
        </p:nvSpPr>
        <p:spPr>
          <a:xfrm>
            <a:off x="12669960" y="7147365"/>
            <a:ext cx="1219728" cy="438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Clr>
                <a:srgbClr val="EA6F43"/>
              </a:buClr>
              <a:buSzPts val="1080"/>
              <a:buFont typeface="Gill Sans"/>
              <a:buNone/>
              <a:defRPr b="0" i="0" sz="1080" u="none" cap="none" strike="noStrike">
                <a:solidFill>
                  <a:srgbClr val="EA6F4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Clr>
                <a:srgbClr val="EA6F43"/>
              </a:buClr>
              <a:buSzPts val="1080"/>
              <a:buFont typeface="Gill Sans"/>
              <a:buNone/>
              <a:defRPr b="0" i="0" sz="1080" u="none" cap="none" strike="noStrike">
                <a:solidFill>
                  <a:srgbClr val="EA6F4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Clr>
                <a:srgbClr val="EA6F43"/>
              </a:buClr>
              <a:buSzPts val="1080"/>
              <a:buFont typeface="Gill Sans"/>
              <a:buNone/>
              <a:defRPr b="0" i="0" sz="1080" u="none" cap="none" strike="noStrike">
                <a:solidFill>
                  <a:srgbClr val="EA6F4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Clr>
                <a:srgbClr val="EA6F43"/>
              </a:buClr>
              <a:buSzPts val="1080"/>
              <a:buFont typeface="Gill Sans"/>
              <a:buNone/>
              <a:defRPr b="0" i="0" sz="1080" u="none" cap="none" strike="noStrike">
                <a:solidFill>
                  <a:srgbClr val="EA6F4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Clr>
                <a:srgbClr val="EA6F43"/>
              </a:buClr>
              <a:buSzPts val="1080"/>
              <a:buFont typeface="Gill Sans"/>
              <a:buNone/>
              <a:defRPr b="0" i="0" sz="1080" u="none" cap="none" strike="noStrike">
                <a:solidFill>
                  <a:srgbClr val="EA6F4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Clr>
                <a:srgbClr val="EA6F43"/>
              </a:buClr>
              <a:buSzPts val="1080"/>
              <a:buFont typeface="Gill Sans"/>
              <a:buNone/>
              <a:defRPr b="0" i="0" sz="1080" u="none" cap="none" strike="noStrike">
                <a:solidFill>
                  <a:srgbClr val="EA6F43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Clr>
                <a:srgbClr val="EA6F43"/>
              </a:buClr>
              <a:buSzPts val="1080"/>
              <a:buFont typeface="Gill Sans"/>
              <a:buNone/>
              <a:defRPr b="0" i="0" sz="1080" u="none" cap="none" strike="noStrike">
                <a:solidFill>
                  <a:srgbClr val="EA6F43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Clr>
                <a:srgbClr val="EA6F43"/>
              </a:buClr>
              <a:buSzPts val="1080"/>
              <a:buFont typeface="Gill Sans"/>
              <a:buNone/>
              <a:defRPr b="0" i="0" sz="1080" u="none" cap="none" strike="noStrike">
                <a:solidFill>
                  <a:srgbClr val="EA6F43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Clr>
                <a:srgbClr val="EA6F43"/>
              </a:buClr>
              <a:buSzPts val="1080"/>
              <a:buFont typeface="Gill Sans"/>
              <a:buNone/>
              <a:defRPr b="0" i="0" sz="1080" u="none" cap="none" strike="noStrike">
                <a:solidFill>
                  <a:srgbClr val="EA6F43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0 master">
  <p:cSld name="Slide 10 master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118" name="Google Shape;118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22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1 master">
  <p:cSld name="Slide 11 master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121" name="Google Shape;121;p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23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2 master">
  <p:cSld name="Slide 12 master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124" name="Google Shape;124;p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4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3 master">
  <p:cSld name="Slide 13 master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127" name="Google Shape;127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25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4 master">
  <p:cSld name="Slide 14 master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130" name="Google Shape;130;p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6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5 master">
  <p:cSld name="Slide 15 master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133" name="Google Shape;133;p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7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6 master">
  <p:cSld name="Slide 16 master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136" name="Google Shape;136;p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8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7 master">
  <p:cSld name="Slide 17 master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139" name="Google Shape;139;p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9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8 master">
  <p:cSld name="Slide 18 master"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142" name="Google Shape;142;p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3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9 master">
  <p:cSld name="Slide 19 master"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145" name="Google Shape;145;p3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3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e Conteúdo" type="obj">
  <p:cSld name="OBJEC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>
            <a:off x="528343" y="737288"/>
            <a:ext cx="13571206" cy="14271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4"/>
          <p:cNvSpPr txBox="1"/>
          <p:nvPr>
            <p:ph type="title"/>
          </p:nvPr>
        </p:nvSpPr>
        <p:spPr>
          <a:xfrm>
            <a:off x="697431" y="842587"/>
            <a:ext cx="13235539" cy="12165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" type="body"/>
          </p:nvPr>
        </p:nvSpPr>
        <p:spPr>
          <a:xfrm>
            <a:off x="697433" y="2616596"/>
            <a:ext cx="13235538" cy="441396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33756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Char char="◼"/>
              <a:defRPr/>
            </a:lvl1pPr>
            <a:lvl2pPr indent="-333756" lvl="1" marL="9144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1656"/>
              <a:buChar char="◼"/>
              <a:defRPr/>
            </a:lvl2pPr>
            <a:lvl3pPr indent="-333756" lvl="2" marL="13716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1656"/>
              <a:buChar char="◼"/>
              <a:defRPr/>
            </a:lvl3pPr>
            <a:lvl4pPr indent="-333756" lvl="3" marL="18288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1656"/>
              <a:buChar char="◼"/>
              <a:defRPr/>
            </a:lvl4pPr>
            <a:lvl5pPr indent="-333756" lvl="4" marL="22860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1656"/>
              <a:buChar char="◼"/>
              <a:defRPr/>
            </a:lvl5pPr>
            <a:lvl6pPr indent="-333756" lvl="5" marL="27432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1656"/>
              <a:buChar char="◼"/>
              <a:defRPr/>
            </a:lvl6pPr>
            <a:lvl7pPr indent="-333756" lvl="6" marL="32004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1656"/>
              <a:buChar char="◼"/>
              <a:defRPr/>
            </a:lvl7pPr>
            <a:lvl8pPr indent="-333756" lvl="7" marL="36576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1656"/>
              <a:buChar char="◼"/>
              <a:defRPr/>
            </a:lvl8pPr>
            <a:lvl9pPr indent="-333756" lvl="8" marL="4114800" algn="l">
              <a:lnSpc>
                <a:spcPct val="100000"/>
              </a:lnSpc>
              <a:spcBef>
                <a:spcPts val="720"/>
              </a:spcBef>
              <a:spcAft>
                <a:spcPts val="720"/>
              </a:spcAft>
              <a:buSzPts val="1656"/>
              <a:buChar char="◼"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0" type="dt"/>
          </p:nvPr>
        </p:nvSpPr>
        <p:spPr>
          <a:xfrm>
            <a:off x="9127144" y="7147365"/>
            <a:ext cx="3413759" cy="438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Gill Sans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1" type="ftr"/>
          </p:nvPr>
        </p:nvSpPr>
        <p:spPr>
          <a:xfrm>
            <a:off x="697432" y="7142174"/>
            <a:ext cx="8300652" cy="438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Gill Sans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9pPr>
          </a:lstStyle>
          <a:p/>
        </p:txBody>
      </p:sp>
      <p:sp>
        <p:nvSpPr>
          <p:cNvPr id="31" name="Google Shape;31;p4"/>
          <p:cNvSpPr txBox="1"/>
          <p:nvPr>
            <p:ph idx="12" type="sldNum"/>
          </p:nvPr>
        </p:nvSpPr>
        <p:spPr>
          <a:xfrm>
            <a:off x="12669961" y="7147365"/>
            <a:ext cx="1263010" cy="438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Gill Sans"/>
              <a:buNone/>
              <a:defRPr b="0" i="0" sz="108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Gill Sans"/>
              <a:buNone/>
              <a:defRPr b="0" i="0" sz="108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Gill Sans"/>
              <a:buNone/>
              <a:defRPr b="0" i="0" sz="108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Gill Sans"/>
              <a:buNone/>
              <a:defRPr b="0" i="0" sz="108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Gill Sans"/>
              <a:buNone/>
              <a:defRPr b="0" i="0" sz="108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Gill Sans"/>
              <a:buNone/>
              <a:defRPr b="0" i="0" sz="108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Gill Sans"/>
              <a:buNone/>
              <a:defRPr b="0" i="0" sz="108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Gill Sans"/>
              <a:buNone/>
              <a:defRPr b="0" i="0" sz="108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Gill Sans"/>
              <a:buNone/>
              <a:defRPr b="0" i="0" sz="108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20 master">
  <p:cSld name="Slide 20 master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148" name="Google Shape;148;p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32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21 master">
  <p:cSld name="Slide 21 master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151" name="Google Shape;151;p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33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22 master">
  <p:cSld name="Slide 22 master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154" name="Google Shape;154;p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34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23 master">
  <p:cSld name="Slide 23 master"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157" name="Google Shape;157;p3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35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24 master">
  <p:cSld name="Slide 24 master"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160" name="Google Shape;160;p3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36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25 master">
  <p:cSld name="Slide 25 master"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163" name="Google Shape;163;p3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37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FAULT">
  <p:cSld name="DEFAULT">
    <p:bg>
      <p:bgPr>
        <a:solidFill>
          <a:schemeClr val="lt1"/>
        </a:solidFill>
      </p:bgPr>
    </p:bg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 master">
  <p:cSld name="Slide 1 master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167" name="Google Shape;167;p3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39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beçalho da Seção" type="secHead">
  <p:cSld name="SECTION_HEADER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/>
          <p:nvPr/>
        </p:nvSpPr>
        <p:spPr>
          <a:xfrm>
            <a:off x="537380" y="6170370"/>
            <a:ext cx="13549032" cy="15105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Google Shape;34;p5"/>
          <p:cNvSpPr txBox="1"/>
          <p:nvPr>
            <p:ph type="title"/>
          </p:nvPr>
        </p:nvSpPr>
        <p:spPr>
          <a:xfrm>
            <a:off x="697433" y="3652693"/>
            <a:ext cx="13235538" cy="179700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320"/>
              <a:buFont typeface="Gill Sans"/>
              <a:buNone/>
              <a:defRPr b="0" sz="4320" cap="none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" type="body"/>
          </p:nvPr>
        </p:nvSpPr>
        <p:spPr>
          <a:xfrm>
            <a:off x="697433" y="5449703"/>
            <a:ext cx="13235538" cy="7206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32"/>
              </a:spcBef>
              <a:spcAft>
                <a:spcPts val="0"/>
              </a:spcAft>
              <a:buSzPts val="1987"/>
              <a:buNone/>
              <a:defRPr sz="2160" cap="none">
                <a:solidFill>
                  <a:schemeClr val="accent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1987"/>
              <a:buNone/>
              <a:defRPr sz="216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1766"/>
              <a:buNone/>
              <a:defRPr sz="192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1546"/>
              <a:buNone/>
              <a:defRPr sz="1679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1546"/>
              <a:buNone/>
              <a:defRPr sz="1679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1546"/>
              <a:buNone/>
              <a:defRPr sz="1679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1546"/>
              <a:buNone/>
              <a:defRPr sz="1679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1546"/>
              <a:buNone/>
              <a:defRPr sz="1679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720"/>
              </a:spcBef>
              <a:spcAft>
                <a:spcPts val="720"/>
              </a:spcAft>
              <a:buSzPts val="1546"/>
              <a:buNone/>
              <a:defRPr sz="1679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6" name="Google Shape;36;p5"/>
          <p:cNvSpPr txBox="1"/>
          <p:nvPr>
            <p:ph idx="10" type="dt"/>
          </p:nvPr>
        </p:nvSpPr>
        <p:spPr>
          <a:xfrm>
            <a:off x="9127144" y="7147365"/>
            <a:ext cx="3413759" cy="438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EA6F43"/>
              </a:buClr>
              <a:buSzPts val="1400"/>
              <a:buFont typeface="Gill Sans"/>
              <a:buNone/>
              <a:defRPr>
                <a:solidFill>
                  <a:srgbClr val="EA6F43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9pPr>
          </a:lstStyle>
          <a:p/>
        </p:txBody>
      </p:sp>
      <p:sp>
        <p:nvSpPr>
          <p:cNvPr id="37" name="Google Shape;37;p5"/>
          <p:cNvSpPr txBox="1"/>
          <p:nvPr>
            <p:ph idx="11" type="ftr"/>
          </p:nvPr>
        </p:nvSpPr>
        <p:spPr>
          <a:xfrm>
            <a:off x="697432" y="7142174"/>
            <a:ext cx="8300652" cy="438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EA6F43"/>
              </a:buClr>
              <a:buSzPts val="1400"/>
              <a:buFont typeface="Gill Sans"/>
              <a:buNone/>
              <a:defRPr>
                <a:solidFill>
                  <a:srgbClr val="EA6F43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9pPr>
          </a:lstStyle>
          <a:p/>
        </p:txBody>
      </p:sp>
      <p:sp>
        <p:nvSpPr>
          <p:cNvPr id="38" name="Google Shape;38;p5"/>
          <p:cNvSpPr txBox="1"/>
          <p:nvPr>
            <p:ph idx="12" type="sldNum"/>
          </p:nvPr>
        </p:nvSpPr>
        <p:spPr>
          <a:xfrm>
            <a:off x="12669960" y="7147365"/>
            <a:ext cx="1263012" cy="438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Clr>
                <a:srgbClr val="EA6F43"/>
              </a:buClr>
              <a:buSzPts val="1080"/>
              <a:buFont typeface="Gill Sans"/>
              <a:buNone/>
              <a:defRPr b="0" i="0" sz="1080" u="none" cap="none" strike="noStrike">
                <a:solidFill>
                  <a:srgbClr val="EA6F4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Clr>
                <a:srgbClr val="EA6F43"/>
              </a:buClr>
              <a:buSzPts val="1080"/>
              <a:buFont typeface="Gill Sans"/>
              <a:buNone/>
              <a:defRPr b="0" i="0" sz="1080" u="none" cap="none" strike="noStrike">
                <a:solidFill>
                  <a:srgbClr val="EA6F4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Clr>
                <a:srgbClr val="EA6F43"/>
              </a:buClr>
              <a:buSzPts val="1080"/>
              <a:buFont typeface="Gill Sans"/>
              <a:buNone/>
              <a:defRPr b="0" i="0" sz="1080" u="none" cap="none" strike="noStrike">
                <a:solidFill>
                  <a:srgbClr val="EA6F4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Clr>
                <a:srgbClr val="EA6F43"/>
              </a:buClr>
              <a:buSzPts val="1080"/>
              <a:buFont typeface="Gill Sans"/>
              <a:buNone/>
              <a:defRPr b="0" i="0" sz="1080" u="none" cap="none" strike="noStrike">
                <a:solidFill>
                  <a:srgbClr val="EA6F4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Clr>
                <a:srgbClr val="EA6F43"/>
              </a:buClr>
              <a:buSzPts val="1080"/>
              <a:buFont typeface="Gill Sans"/>
              <a:buNone/>
              <a:defRPr b="0" i="0" sz="1080" u="none" cap="none" strike="noStrike">
                <a:solidFill>
                  <a:srgbClr val="EA6F4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Clr>
                <a:srgbClr val="EA6F43"/>
              </a:buClr>
              <a:buSzPts val="1080"/>
              <a:buFont typeface="Gill Sans"/>
              <a:buNone/>
              <a:defRPr b="0" i="0" sz="1080" u="none" cap="none" strike="noStrike">
                <a:solidFill>
                  <a:srgbClr val="EA6F43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Clr>
                <a:srgbClr val="EA6F43"/>
              </a:buClr>
              <a:buSzPts val="1080"/>
              <a:buFont typeface="Gill Sans"/>
              <a:buNone/>
              <a:defRPr b="0" i="0" sz="1080" u="none" cap="none" strike="noStrike">
                <a:solidFill>
                  <a:srgbClr val="EA6F43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Clr>
                <a:srgbClr val="EA6F43"/>
              </a:buClr>
              <a:buSzPts val="1080"/>
              <a:buFont typeface="Gill Sans"/>
              <a:buNone/>
              <a:defRPr b="0" i="0" sz="1080" u="none" cap="none" strike="noStrike">
                <a:solidFill>
                  <a:srgbClr val="EA6F43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Clr>
                <a:srgbClr val="EA6F43"/>
              </a:buClr>
              <a:buSzPts val="1080"/>
              <a:buFont typeface="Gill Sans"/>
              <a:buNone/>
              <a:defRPr b="0" i="0" sz="1080" u="none" cap="none" strike="noStrike">
                <a:solidFill>
                  <a:srgbClr val="EA6F43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uas Partes de Conteúdo" type="twoObj">
  <p:cSld name="TWO_OBJECTS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/>
          <p:nvPr/>
        </p:nvSpPr>
        <p:spPr>
          <a:xfrm>
            <a:off x="535179" y="727866"/>
            <a:ext cx="13560043" cy="15105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6"/>
          <p:cNvSpPr txBox="1"/>
          <p:nvPr>
            <p:ph type="title"/>
          </p:nvPr>
        </p:nvSpPr>
        <p:spPr>
          <a:xfrm>
            <a:off x="697434" y="875590"/>
            <a:ext cx="13235539" cy="118599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1" type="body"/>
          </p:nvPr>
        </p:nvSpPr>
        <p:spPr>
          <a:xfrm>
            <a:off x="697432" y="2673604"/>
            <a:ext cx="6506868" cy="435965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33756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Char char="◼"/>
              <a:defRPr/>
            </a:lvl1pPr>
            <a:lvl2pPr indent="-333756" lvl="1" marL="9144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1656"/>
              <a:buChar char="◼"/>
              <a:defRPr/>
            </a:lvl2pPr>
            <a:lvl3pPr indent="-333756" lvl="2" marL="13716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1656"/>
              <a:buChar char="◼"/>
              <a:defRPr/>
            </a:lvl3pPr>
            <a:lvl4pPr indent="-333756" lvl="3" marL="18288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1656"/>
              <a:buChar char="◼"/>
              <a:defRPr/>
            </a:lvl4pPr>
            <a:lvl5pPr indent="-333756" lvl="4" marL="22860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1656"/>
              <a:buChar char="◼"/>
              <a:defRPr/>
            </a:lvl5pPr>
            <a:lvl6pPr indent="-333756" lvl="5" marL="27432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1656"/>
              <a:buChar char="◼"/>
              <a:defRPr/>
            </a:lvl6pPr>
            <a:lvl7pPr indent="-333756" lvl="6" marL="32004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1656"/>
              <a:buChar char="◼"/>
              <a:defRPr/>
            </a:lvl7pPr>
            <a:lvl8pPr indent="-333756" lvl="7" marL="36576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1656"/>
              <a:buChar char="◼"/>
              <a:defRPr/>
            </a:lvl8pPr>
            <a:lvl9pPr indent="-333756" lvl="8" marL="4114800" algn="l">
              <a:lnSpc>
                <a:spcPct val="100000"/>
              </a:lnSpc>
              <a:spcBef>
                <a:spcPts val="720"/>
              </a:spcBef>
              <a:spcAft>
                <a:spcPts val="720"/>
              </a:spcAft>
              <a:buSzPts val="1656"/>
              <a:buChar char="◼"/>
              <a:defRPr/>
            </a:lvl9pPr>
          </a:lstStyle>
          <a:p/>
        </p:txBody>
      </p:sp>
      <p:sp>
        <p:nvSpPr>
          <p:cNvPr id="43" name="Google Shape;43;p6"/>
          <p:cNvSpPr txBox="1"/>
          <p:nvPr>
            <p:ph idx="2" type="body"/>
          </p:nvPr>
        </p:nvSpPr>
        <p:spPr>
          <a:xfrm>
            <a:off x="7426101" y="2673604"/>
            <a:ext cx="6506870" cy="435965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33756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Char char="◼"/>
              <a:defRPr/>
            </a:lvl1pPr>
            <a:lvl2pPr indent="-333756" lvl="1" marL="9144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1656"/>
              <a:buChar char="◼"/>
              <a:defRPr/>
            </a:lvl2pPr>
            <a:lvl3pPr indent="-333756" lvl="2" marL="13716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1656"/>
              <a:buChar char="◼"/>
              <a:defRPr/>
            </a:lvl3pPr>
            <a:lvl4pPr indent="-333756" lvl="3" marL="18288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1656"/>
              <a:buChar char="◼"/>
              <a:defRPr/>
            </a:lvl4pPr>
            <a:lvl5pPr indent="-333756" lvl="4" marL="22860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1656"/>
              <a:buChar char="◼"/>
              <a:defRPr/>
            </a:lvl5pPr>
            <a:lvl6pPr indent="-333756" lvl="5" marL="27432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1656"/>
              <a:buChar char="◼"/>
              <a:defRPr/>
            </a:lvl6pPr>
            <a:lvl7pPr indent="-333756" lvl="6" marL="32004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1656"/>
              <a:buChar char="◼"/>
              <a:defRPr/>
            </a:lvl7pPr>
            <a:lvl8pPr indent="-333756" lvl="7" marL="36576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1656"/>
              <a:buChar char="◼"/>
              <a:defRPr/>
            </a:lvl8pPr>
            <a:lvl9pPr indent="-333756" lvl="8" marL="4114800" algn="l">
              <a:lnSpc>
                <a:spcPct val="100000"/>
              </a:lnSpc>
              <a:spcBef>
                <a:spcPts val="720"/>
              </a:spcBef>
              <a:spcAft>
                <a:spcPts val="720"/>
              </a:spcAft>
              <a:buSzPts val="1656"/>
              <a:buChar char="◼"/>
              <a:defRPr/>
            </a:lvl9pPr>
          </a:lstStyle>
          <a:p/>
        </p:txBody>
      </p:sp>
      <p:sp>
        <p:nvSpPr>
          <p:cNvPr id="44" name="Google Shape;44;p6"/>
          <p:cNvSpPr txBox="1"/>
          <p:nvPr>
            <p:ph idx="10" type="dt"/>
          </p:nvPr>
        </p:nvSpPr>
        <p:spPr>
          <a:xfrm>
            <a:off x="9127144" y="7147365"/>
            <a:ext cx="3413759" cy="438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Gill Sans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9pPr>
          </a:lstStyle>
          <a:p/>
        </p:txBody>
      </p:sp>
      <p:sp>
        <p:nvSpPr>
          <p:cNvPr id="45" name="Google Shape;45;p6"/>
          <p:cNvSpPr txBox="1"/>
          <p:nvPr>
            <p:ph idx="11" type="ftr"/>
          </p:nvPr>
        </p:nvSpPr>
        <p:spPr>
          <a:xfrm>
            <a:off x="697432" y="7142174"/>
            <a:ext cx="8300652" cy="438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Gill Sans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9pPr>
          </a:lstStyle>
          <a:p/>
        </p:txBody>
      </p:sp>
      <p:sp>
        <p:nvSpPr>
          <p:cNvPr id="46" name="Google Shape;46;p6"/>
          <p:cNvSpPr txBox="1"/>
          <p:nvPr>
            <p:ph idx="12" type="sldNum"/>
          </p:nvPr>
        </p:nvSpPr>
        <p:spPr>
          <a:xfrm>
            <a:off x="12669960" y="7147365"/>
            <a:ext cx="1263012" cy="438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Gill Sans"/>
              <a:buNone/>
              <a:defRPr b="0" i="0" sz="108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Gill Sans"/>
              <a:buNone/>
              <a:defRPr b="0" i="0" sz="108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Gill Sans"/>
              <a:buNone/>
              <a:defRPr b="0" i="0" sz="108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Gill Sans"/>
              <a:buNone/>
              <a:defRPr b="0" i="0" sz="108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Gill Sans"/>
              <a:buNone/>
              <a:defRPr b="0" i="0" sz="108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Gill Sans"/>
              <a:buNone/>
              <a:defRPr b="0" i="0" sz="108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Gill Sans"/>
              <a:buNone/>
              <a:defRPr b="0" i="0" sz="108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Gill Sans"/>
              <a:buNone/>
              <a:defRPr b="0" i="0" sz="108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Gill Sans"/>
              <a:buNone/>
              <a:defRPr b="0" i="0" sz="108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ção" type="twoTxTwoObj">
  <p:cSld name="TWO_OBJECTS_WITH_TEXT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/>
          <p:nvPr/>
        </p:nvSpPr>
        <p:spPr>
          <a:xfrm>
            <a:off x="535179" y="727866"/>
            <a:ext cx="13560043" cy="15105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7"/>
          <p:cNvSpPr txBox="1"/>
          <p:nvPr>
            <p:ph type="title"/>
          </p:nvPr>
        </p:nvSpPr>
        <p:spPr>
          <a:xfrm>
            <a:off x="697434" y="875590"/>
            <a:ext cx="13235539" cy="118599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7"/>
          <p:cNvSpPr txBox="1"/>
          <p:nvPr>
            <p:ph idx="1" type="body"/>
          </p:nvPr>
        </p:nvSpPr>
        <p:spPr>
          <a:xfrm>
            <a:off x="1064665" y="2701071"/>
            <a:ext cx="6104490" cy="64320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528"/>
              </a:spcBef>
              <a:spcAft>
                <a:spcPts val="0"/>
              </a:spcAft>
              <a:buSzPts val="2429"/>
              <a:buNone/>
              <a:defRPr b="0" sz="2640">
                <a:solidFill>
                  <a:schemeClr val="accent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2208"/>
              <a:buNone/>
              <a:defRPr b="1" sz="2400"/>
            </a:lvl2pPr>
            <a:lvl3pPr indent="-228600" lvl="2" marL="13716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1987"/>
              <a:buNone/>
              <a:defRPr b="1" sz="2160"/>
            </a:lvl3pPr>
            <a:lvl4pPr indent="-228600" lvl="3" marL="18288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1766"/>
              <a:buNone/>
              <a:defRPr b="1" sz="1920"/>
            </a:lvl4pPr>
            <a:lvl5pPr indent="-228600" lvl="4" marL="22860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1766"/>
              <a:buNone/>
              <a:defRPr b="1" sz="1920"/>
            </a:lvl5pPr>
            <a:lvl6pPr indent="-228600" lvl="5" marL="27432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1766"/>
              <a:buNone/>
              <a:defRPr b="1" sz="1920"/>
            </a:lvl6pPr>
            <a:lvl7pPr indent="-228600" lvl="6" marL="32004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1766"/>
              <a:buNone/>
              <a:defRPr b="1" sz="1920"/>
            </a:lvl7pPr>
            <a:lvl8pPr indent="-228600" lvl="7" marL="36576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1766"/>
              <a:buNone/>
              <a:defRPr b="1" sz="1920"/>
            </a:lvl8pPr>
            <a:lvl9pPr indent="-228600" lvl="8" marL="4114800" algn="l">
              <a:lnSpc>
                <a:spcPct val="100000"/>
              </a:lnSpc>
              <a:spcBef>
                <a:spcPts val="720"/>
              </a:spcBef>
              <a:spcAft>
                <a:spcPts val="720"/>
              </a:spcAft>
              <a:buSzPts val="1766"/>
              <a:buNone/>
              <a:defRPr b="1" sz="1920"/>
            </a:lvl9pPr>
          </a:lstStyle>
          <a:p/>
        </p:txBody>
      </p:sp>
      <p:sp>
        <p:nvSpPr>
          <p:cNvPr id="51" name="Google Shape;51;p7"/>
          <p:cNvSpPr txBox="1"/>
          <p:nvPr>
            <p:ph idx="2" type="body"/>
          </p:nvPr>
        </p:nvSpPr>
        <p:spPr>
          <a:xfrm>
            <a:off x="697433" y="3511265"/>
            <a:ext cx="6471720" cy="3521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3756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Char char="◼"/>
              <a:defRPr/>
            </a:lvl1pPr>
            <a:lvl2pPr indent="-333756" lvl="1" marL="9144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1656"/>
              <a:buChar char="◼"/>
              <a:defRPr/>
            </a:lvl2pPr>
            <a:lvl3pPr indent="-333756" lvl="2" marL="13716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1656"/>
              <a:buChar char="◼"/>
              <a:defRPr/>
            </a:lvl3pPr>
            <a:lvl4pPr indent="-333756" lvl="3" marL="18288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1656"/>
              <a:buChar char="◼"/>
              <a:defRPr/>
            </a:lvl4pPr>
            <a:lvl5pPr indent="-333756" lvl="4" marL="22860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1656"/>
              <a:buChar char="◼"/>
              <a:defRPr/>
            </a:lvl5pPr>
            <a:lvl6pPr indent="-333756" lvl="5" marL="27432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1656"/>
              <a:buChar char="◼"/>
              <a:defRPr/>
            </a:lvl6pPr>
            <a:lvl7pPr indent="-333756" lvl="6" marL="32004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1656"/>
              <a:buChar char="◼"/>
              <a:defRPr/>
            </a:lvl7pPr>
            <a:lvl8pPr indent="-333756" lvl="7" marL="36576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1656"/>
              <a:buChar char="◼"/>
              <a:defRPr/>
            </a:lvl8pPr>
            <a:lvl9pPr indent="-333756" lvl="8" marL="4114800" algn="l">
              <a:lnSpc>
                <a:spcPct val="100000"/>
              </a:lnSpc>
              <a:spcBef>
                <a:spcPts val="720"/>
              </a:spcBef>
              <a:spcAft>
                <a:spcPts val="720"/>
              </a:spcAft>
              <a:buSzPts val="1656"/>
              <a:buChar char="◼"/>
              <a:defRPr/>
            </a:lvl9pPr>
          </a:lstStyle>
          <a:p/>
        </p:txBody>
      </p:sp>
      <p:sp>
        <p:nvSpPr>
          <p:cNvPr id="52" name="Google Shape;52;p7"/>
          <p:cNvSpPr txBox="1"/>
          <p:nvPr>
            <p:ph idx="3" type="body"/>
          </p:nvPr>
        </p:nvSpPr>
        <p:spPr>
          <a:xfrm>
            <a:off x="7828482" y="2701071"/>
            <a:ext cx="6104488" cy="66404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528"/>
              </a:spcBef>
              <a:spcAft>
                <a:spcPts val="0"/>
              </a:spcAft>
              <a:buSzPts val="2429"/>
              <a:buNone/>
              <a:defRPr b="0" sz="2640">
                <a:solidFill>
                  <a:schemeClr val="accent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2208"/>
              <a:buNone/>
              <a:defRPr b="1" sz="2400"/>
            </a:lvl2pPr>
            <a:lvl3pPr indent="-228600" lvl="2" marL="13716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1987"/>
              <a:buNone/>
              <a:defRPr b="1" sz="2160"/>
            </a:lvl3pPr>
            <a:lvl4pPr indent="-228600" lvl="3" marL="18288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1766"/>
              <a:buNone/>
              <a:defRPr b="1" sz="1920"/>
            </a:lvl4pPr>
            <a:lvl5pPr indent="-228600" lvl="4" marL="22860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1766"/>
              <a:buNone/>
              <a:defRPr b="1" sz="1920"/>
            </a:lvl5pPr>
            <a:lvl6pPr indent="-228600" lvl="5" marL="27432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1766"/>
              <a:buNone/>
              <a:defRPr b="1" sz="1920"/>
            </a:lvl6pPr>
            <a:lvl7pPr indent="-228600" lvl="6" marL="32004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1766"/>
              <a:buNone/>
              <a:defRPr b="1" sz="1920"/>
            </a:lvl7pPr>
            <a:lvl8pPr indent="-228600" lvl="7" marL="36576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1766"/>
              <a:buNone/>
              <a:defRPr b="1" sz="1920"/>
            </a:lvl8pPr>
            <a:lvl9pPr indent="-228600" lvl="8" marL="4114800" algn="l">
              <a:lnSpc>
                <a:spcPct val="100000"/>
              </a:lnSpc>
              <a:spcBef>
                <a:spcPts val="720"/>
              </a:spcBef>
              <a:spcAft>
                <a:spcPts val="720"/>
              </a:spcAft>
              <a:buSzPts val="1766"/>
              <a:buNone/>
              <a:defRPr b="1" sz="1920"/>
            </a:lvl9pPr>
          </a:lstStyle>
          <a:p/>
        </p:txBody>
      </p:sp>
      <p:sp>
        <p:nvSpPr>
          <p:cNvPr id="53" name="Google Shape;53;p7"/>
          <p:cNvSpPr txBox="1"/>
          <p:nvPr>
            <p:ph idx="4" type="body"/>
          </p:nvPr>
        </p:nvSpPr>
        <p:spPr>
          <a:xfrm>
            <a:off x="7461251" y="3511265"/>
            <a:ext cx="6471720" cy="3521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3756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Char char="◼"/>
              <a:defRPr/>
            </a:lvl1pPr>
            <a:lvl2pPr indent="-333756" lvl="1" marL="9144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1656"/>
              <a:buChar char="◼"/>
              <a:defRPr/>
            </a:lvl2pPr>
            <a:lvl3pPr indent="-333756" lvl="2" marL="13716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1656"/>
              <a:buChar char="◼"/>
              <a:defRPr/>
            </a:lvl3pPr>
            <a:lvl4pPr indent="-333756" lvl="3" marL="18288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1656"/>
              <a:buChar char="◼"/>
              <a:defRPr/>
            </a:lvl4pPr>
            <a:lvl5pPr indent="-333756" lvl="4" marL="22860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1656"/>
              <a:buChar char="◼"/>
              <a:defRPr/>
            </a:lvl5pPr>
            <a:lvl6pPr indent="-333756" lvl="5" marL="27432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1656"/>
              <a:buChar char="◼"/>
              <a:defRPr/>
            </a:lvl6pPr>
            <a:lvl7pPr indent="-333756" lvl="6" marL="32004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1656"/>
              <a:buChar char="◼"/>
              <a:defRPr/>
            </a:lvl7pPr>
            <a:lvl8pPr indent="-333756" lvl="7" marL="36576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1656"/>
              <a:buChar char="◼"/>
              <a:defRPr/>
            </a:lvl8pPr>
            <a:lvl9pPr indent="-333756" lvl="8" marL="4114800" algn="l">
              <a:lnSpc>
                <a:spcPct val="100000"/>
              </a:lnSpc>
              <a:spcBef>
                <a:spcPts val="720"/>
              </a:spcBef>
              <a:spcAft>
                <a:spcPts val="720"/>
              </a:spcAft>
              <a:buSzPts val="1656"/>
              <a:buChar char="◼"/>
              <a:defRPr/>
            </a:lvl9pPr>
          </a:lstStyle>
          <a:p/>
        </p:txBody>
      </p:sp>
      <p:sp>
        <p:nvSpPr>
          <p:cNvPr id="54" name="Google Shape;54;p7"/>
          <p:cNvSpPr txBox="1"/>
          <p:nvPr>
            <p:ph idx="10" type="dt"/>
          </p:nvPr>
        </p:nvSpPr>
        <p:spPr>
          <a:xfrm>
            <a:off x="9127144" y="7147365"/>
            <a:ext cx="3413759" cy="438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Gill Sans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9pPr>
          </a:lstStyle>
          <a:p/>
        </p:txBody>
      </p:sp>
      <p:sp>
        <p:nvSpPr>
          <p:cNvPr id="55" name="Google Shape;55;p7"/>
          <p:cNvSpPr txBox="1"/>
          <p:nvPr>
            <p:ph idx="11" type="ftr"/>
          </p:nvPr>
        </p:nvSpPr>
        <p:spPr>
          <a:xfrm>
            <a:off x="697432" y="7142174"/>
            <a:ext cx="8300652" cy="438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Gill Sans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9pPr>
          </a:lstStyle>
          <a:p/>
        </p:txBody>
      </p:sp>
      <p:sp>
        <p:nvSpPr>
          <p:cNvPr id="56" name="Google Shape;56;p7"/>
          <p:cNvSpPr txBox="1"/>
          <p:nvPr>
            <p:ph idx="12" type="sldNum"/>
          </p:nvPr>
        </p:nvSpPr>
        <p:spPr>
          <a:xfrm>
            <a:off x="12669960" y="7147365"/>
            <a:ext cx="1263012" cy="438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Gill Sans"/>
              <a:buNone/>
              <a:defRPr b="0" i="0" sz="108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Gill Sans"/>
              <a:buNone/>
              <a:defRPr b="0" i="0" sz="108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Gill Sans"/>
              <a:buNone/>
              <a:defRPr b="0" i="0" sz="108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Gill Sans"/>
              <a:buNone/>
              <a:defRPr b="0" i="0" sz="108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Gill Sans"/>
              <a:buNone/>
              <a:defRPr b="0" i="0" sz="108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Gill Sans"/>
              <a:buNone/>
              <a:defRPr b="0" i="0" sz="108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Gill Sans"/>
              <a:buNone/>
              <a:defRPr b="0" i="0" sz="108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Gill Sans"/>
              <a:buNone/>
              <a:defRPr b="0" i="0" sz="108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Gill Sans"/>
              <a:buNone/>
              <a:defRPr b="0" i="0" sz="108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mente Título" type="titleOnly">
  <p:cSld name="TITLE_ONLY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8"/>
          <p:cNvSpPr/>
          <p:nvPr/>
        </p:nvSpPr>
        <p:spPr>
          <a:xfrm>
            <a:off x="528822" y="727866"/>
            <a:ext cx="13560043" cy="15105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8"/>
          <p:cNvSpPr txBox="1"/>
          <p:nvPr>
            <p:ph type="title"/>
          </p:nvPr>
        </p:nvSpPr>
        <p:spPr>
          <a:xfrm>
            <a:off x="691075" y="875590"/>
            <a:ext cx="13235539" cy="118599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8"/>
          <p:cNvSpPr txBox="1"/>
          <p:nvPr>
            <p:ph idx="10" type="dt"/>
          </p:nvPr>
        </p:nvSpPr>
        <p:spPr>
          <a:xfrm>
            <a:off x="9127144" y="7147365"/>
            <a:ext cx="3413759" cy="438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Gill Sans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9pPr>
          </a:lstStyle>
          <a:p/>
        </p:txBody>
      </p:sp>
      <p:sp>
        <p:nvSpPr>
          <p:cNvPr id="61" name="Google Shape;61;p8"/>
          <p:cNvSpPr txBox="1"/>
          <p:nvPr>
            <p:ph idx="11" type="ftr"/>
          </p:nvPr>
        </p:nvSpPr>
        <p:spPr>
          <a:xfrm>
            <a:off x="697432" y="7142174"/>
            <a:ext cx="8300652" cy="438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Gill Sans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9pPr>
          </a:lstStyle>
          <a:p/>
        </p:txBody>
      </p:sp>
      <p:sp>
        <p:nvSpPr>
          <p:cNvPr id="62" name="Google Shape;62;p8"/>
          <p:cNvSpPr txBox="1"/>
          <p:nvPr>
            <p:ph idx="12" type="sldNum"/>
          </p:nvPr>
        </p:nvSpPr>
        <p:spPr>
          <a:xfrm>
            <a:off x="12669960" y="7147365"/>
            <a:ext cx="1263012" cy="438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Gill Sans"/>
              <a:buNone/>
              <a:defRPr b="0" i="0" sz="108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Gill Sans"/>
              <a:buNone/>
              <a:defRPr b="0" i="0" sz="108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Gill Sans"/>
              <a:buNone/>
              <a:defRPr b="0" i="0" sz="108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Gill Sans"/>
              <a:buNone/>
              <a:defRPr b="0" i="0" sz="108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Gill Sans"/>
              <a:buNone/>
              <a:defRPr b="0" i="0" sz="108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Gill Sans"/>
              <a:buNone/>
              <a:defRPr b="0" i="0" sz="108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Gill Sans"/>
              <a:buNone/>
              <a:defRPr b="0" i="0" sz="108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Gill Sans"/>
              <a:buNone/>
              <a:defRPr b="0" i="0" sz="108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Gill Sans"/>
              <a:buNone/>
              <a:defRPr b="0" i="0" sz="108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údo com Legenda" type="objTx">
  <p:cSld name="OBJECT_WITH_CAPTION_TEXT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9"/>
          <p:cNvSpPr/>
          <p:nvPr/>
        </p:nvSpPr>
        <p:spPr>
          <a:xfrm>
            <a:off x="537380" y="6170369"/>
            <a:ext cx="13557840" cy="152964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9"/>
          <p:cNvSpPr txBox="1"/>
          <p:nvPr>
            <p:ph type="title"/>
          </p:nvPr>
        </p:nvSpPr>
        <p:spPr>
          <a:xfrm>
            <a:off x="697431" y="6314757"/>
            <a:ext cx="5891334" cy="827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6F43"/>
              </a:buClr>
              <a:buSzPts val="2400"/>
              <a:buFont typeface="Gill Sans"/>
              <a:buNone/>
              <a:defRPr b="0" sz="2400">
                <a:solidFill>
                  <a:srgbClr val="EA6F4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9"/>
          <p:cNvSpPr txBox="1"/>
          <p:nvPr>
            <p:ph idx="1" type="body"/>
          </p:nvPr>
        </p:nvSpPr>
        <p:spPr>
          <a:xfrm>
            <a:off x="537379" y="721440"/>
            <a:ext cx="13551408" cy="5045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68808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208"/>
              <a:buChar char="◼"/>
              <a:defRPr sz="2400">
                <a:solidFill>
                  <a:schemeClr val="dk2"/>
                </a:solidFill>
              </a:defRPr>
            </a:lvl1pPr>
            <a:lvl2pPr indent="-354774" lvl="1" marL="9144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1987"/>
              <a:buChar char="◼"/>
              <a:defRPr sz="2160">
                <a:solidFill>
                  <a:schemeClr val="dk2"/>
                </a:solidFill>
              </a:defRPr>
            </a:lvl2pPr>
            <a:lvl3pPr indent="-340741" lvl="2" marL="13716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1766"/>
              <a:buChar char="◼"/>
              <a:defRPr sz="1920">
                <a:solidFill>
                  <a:schemeClr val="dk2"/>
                </a:solidFill>
              </a:defRPr>
            </a:lvl3pPr>
            <a:lvl4pPr indent="-326771" lvl="3" marL="18288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1546"/>
              <a:buChar char="◼"/>
              <a:defRPr sz="1679">
                <a:solidFill>
                  <a:schemeClr val="dk2"/>
                </a:solidFill>
              </a:defRPr>
            </a:lvl4pPr>
            <a:lvl5pPr indent="-326770" lvl="4" marL="22860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1546"/>
              <a:buChar char="◼"/>
              <a:defRPr sz="1679">
                <a:solidFill>
                  <a:schemeClr val="dk2"/>
                </a:solidFill>
              </a:defRPr>
            </a:lvl5pPr>
            <a:lvl6pPr indent="-326770" lvl="5" marL="27432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1546"/>
              <a:buChar char="◼"/>
              <a:defRPr sz="1679">
                <a:solidFill>
                  <a:schemeClr val="dk2"/>
                </a:solidFill>
              </a:defRPr>
            </a:lvl6pPr>
            <a:lvl7pPr indent="-326770" lvl="6" marL="32004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1546"/>
              <a:buChar char="◼"/>
              <a:defRPr sz="1679">
                <a:solidFill>
                  <a:schemeClr val="dk2"/>
                </a:solidFill>
              </a:defRPr>
            </a:lvl7pPr>
            <a:lvl8pPr indent="-326771" lvl="7" marL="36576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1546"/>
              <a:buChar char="◼"/>
              <a:defRPr sz="1679">
                <a:solidFill>
                  <a:schemeClr val="dk2"/>
                </a:solidFill>
              </a:defRPr>
            </a:lvl8pPr>
            <a:lvl9pPr indent="-326771" lvl="8" marL="4114800" algn="l">
              <a:lnSpc>
                <a:spcPct val="100000"/>
              </a:lnSpc>
              <a:spcBef>
                <a:spcPts val="720"/>
              </a:spcBef>
              <a:spcAft>
                <a:spcPts val="720"/>
              </a:spcAft>
              <a:buSzPts val="1546"/>
              <a:buChar char="◼"/>
              <a:defRPr sz="1679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7" name="Google Shape;67;p9"/>
          <p:cNvSpPr txBox="1"/>
          <p:nvPr>
            <p:ph idx="2" type="body"/>
          </p:nvPr>
        </p:nvSpPr>
        <p:spPr>
          <a:xfrm>
            <a:off x="6888988" y="6314757"/>
            <a:ext cx="7043984" cy="82741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r">
              <a:lnSpc>
                <a:spcPct val="100000"/>
              </a:lnSpc>
              <a:spcBef>
                <a:spcPts val="264"/>
              </a:spcBef>
              <a:spcAft>
                <a:spcPts val="0"/>
              </a:spcAft>
              <a:buSzPts val="1214"/>
              <a:buNone/>
              <a:defRPr sz="132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1214"/>
              <a:buNone/>
              <a:defRPr sz="1320"/>
            </a:lvl2pPr>
            <a:lvl3pPr indent="-228600" lvl="2" marL="13716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1104"/>
              <a:buNone/>
              <a:defRPr sz="1200"/>
            </a:lvl3pPr>
            <a:lvl4pPr indent="-228600" lvl="3" marL="18288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994"/>
              <a:buNone/>
              <a:defRPr sz="1080"/>
            </a:lvl4pPr>
            <a:lvl5pPr indent="-228600" lvl="4" marL="22860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994"/>
              <a:buNone/>
              <a:defRPr sz="1080"/>
            </a:lvl5pPr>
            <a:lvl6pPr indent="-228600" lvl="5" marL="27432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994"/>
              <a:buNone/>
              <a:defRPr sz="1080"/>
            </a:lvl6pPr>
            <a:lvl7pPr indent="-228600" lvl="6" marL="32004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994"/>
              <a:buNone/>
              <a:defRPr sz="1080"/>
            </a:lvl7pPr>
            <a:lvl8pPr indent="-228600" lvl="7" marL="36576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994"/>
              <a:buNone/>
              <a:defRPr sz="1080"/>
            </a:lvl8pPr>
            <a:lvl9pPr indent="-228600" lvl="8" marL="4114800" algn="l">
              <a:lnSpc>
                <a:spcPct val="100000"/>
              </a:lnSpc>
              <a:spcBef>
                <a:spcPts val="720"/>
              </a:spcBef>
              <a:spcAft>
                <a:spcPts val="720"/>
              </a:spcAft>
              <a:buSzPts val="994"/>
              <a:buNone/>
              <a:defRPr sz="1080"/>
            </a:lvl9pPr>
          </a:lstStyle>
          <a:p/>
        </p:txBody>
      </p:sp>
      <p:sp>
        <p:nvSpPr>
          <p:cNvPr id="68" name="Google Shape;68;p9"/>
          <p:cNvSpPr txBox="1"/>
          <p:nvPr>
            <p:ph idx="10" type="dt"/>
          </p:nvPr>
        </p:nvSpPr>
        <p:spPr>
          <a:xfrm>
            <a:off x="9127144" y="7147365"/>
            <a:ext cx="3413759" cy="438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EA6F43"/>
              </a:buClr>
              <a:buSzPts val="1400"/>
              <a:buFont typeface="Gill Sans"/>
              <a:buNone/>
              <a:defRPr>
                <a:solidFill>
                  <a:srgbClr val="EA6F43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9pPr>
          </a:lstStyle>
          <a:p/>
        </p:txBody>
      </p:sp>
      <p:sp>
        <p:nvSpPr>
          <p:cNvPr id="69" name="Google Shape;69;p9"/>
          <p:cNvSpPr txBox="1"/>
          <p:nvPr>
            <p:ph idx="11" type="ftr"/>
          </p:nvPr>
        </p:nvSpPr>
        <p:spPr>
          <a:xfrm>
            <a:off x="697432" y="7142174"/>
            <a:ext cx="8300652" cy="438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EA6F43"/>
              </a:buClr>
              <a:buSzPts val="1400"/>
              <a:buFont typeface="Gill Sans"/>
              <a:buNone/>
              <a:defRPr>
                <a:solidFill>
                  <a:srgbClr val="EA6F43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9pPr>
          </a:lstStyle>
          <a:p/>
        </p:txBody>
      </p:sp>
      <p:sp>
        <p:nvSpPr>
          <p:cNvPr id="70" name="Google Shape;70;p9"/>
          <p:cNvSpPr txBox="1"/>
          <p:nvPr>
            <p:ph idx="12" type="sldNum"/>
          </p:nvPr>
        </p:nvSpPr>
        <p:spPr>
          <a:xfrm>
            <a:off x="12669960" y="7147365"/>
            <a:ext cx="1263012" cy="438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Clr>
                <a:srgbClr val="EA6F43"/>
              </a:buClr>
              <a:buSzPts val="1080"/>
              <a:buFont typeface="Gill Sans"/>
              <a:buNone/>
              <a:defRPr b="0" i="0" sz="1080" u="none" cap="none" strike="noStrike">
                <a:solidFill>
                  <a:srgbClr val="EA6F4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Clr>
                <a:srgbClr val="EA6F43"/>
              </a:buClr>
              <a:buSzPts val="1080"/>
              <a:buFont typeface="Gill Sans"/>
              <a:buNone/>
              <a:defRPr b="0" i="0" sz="1080" u="none" cap="none" strike="noStrike">
                <a:solidFill>
                  <a:srgbClr val="EA6F4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Clr>
                <a:srgbClr val="EA6F43"/>
              </a:buClr>
              <a:buSzPts val="1080"/>
              <a:buFont typeface="Gill Sans"/>
              <a:buNone/>
              <a:defRPr b="0" i="0" sz="1080" u="none" cap="none" strike="noStrike">
                <a:solidFill>
                  <a:srgbClr val="EA6F4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Clr>
                <a:srgbClr val="EA6F43"/>
              </a:buClr>
              <a:buSzPts val="1080"/>
              <a:buFont typeface="Gill Sans"/>
              <a:buNone/>
              <a:defRPr b="0" i="0" sz="1080" u="none" cap="none" strike="noStrike">
                <a:solidFill>
                  <a:srgbClr val="EA6F4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Clr>
                <a:srgbClr val="EA6F43"/>
              </a:buClr>
              <a:buSzPts val="1080"/>
              <a:buFont typeface="Gill Sans"/>
              <a:buNone/>
              <a:defRPr b="0" i="0" sz="1080" u="none" cap="none" strike="noStrike">
                <a:solidFill>
                  <a:srgbClr val="EA6F4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Clr>
                <a:srgbClr val="EA6F43"/>
              </a:buClr>
              <a:buSzPts val="1080"/>
              <a:buFont typeface="Gill Sans"/>
              <a:buNone/>
              <a:defRPr b="0" i="0" sz="1080" u="none" cap="none" strike="noStrike">
                <a:solidFill>
                  <a:srgbClr val="EA6F43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Clr>
                <a:srgbClr val="EA6F43"/>
              </a:buClr>
              <a:buSzPts val="1080"/>
              <a:buFont typeface="Gill Sans"/>
              <a:buNone/>
              <a:defRPr b="0" i="0" sz="1080" u="none" cap="none" strike="noStrike">
                <a:solidFill>
                  <a:srgbClr val="EA6F43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Clr>
                <a:srgbClr val="EA6F43"/>
              </a:buClr>
              <a:buSzPts val="1080"/>
              <a:buFont typeface="Gill Sans"/>
              <a:buNone/>
              <a:defRPr b="0" i="0" sz="1080" u="none" cap="none" strike="noStrike">
                <a:solidFill>
                  <a:srgbClr val="EA6F43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Clr>
                <a:srgbClr val="EA6F43"/>
              </a:buClr>
              <a:buSzPts val="1080"/>
              <a:buFont typeface="Gill Sans"/>
              <a:buNone/>
              <a:defRPr b="0" i="0" sz="1080" u="none" cap="none" strike="noStrike">
                <a:solidFill>
                  <a:srgbClr val="EA6F43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m com Legenda" type="picTx">
  <p:cSld name="PICTURE_WITH_CAPTION_TEXT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0"/>
          <p:cNvSpPr txBox="1"/>
          <p:nvPr>
            <p:ph type="title"/>
          </p:nvPr>
        </p:nvSpPr>
        <p:spPr>
          <a:xfrm>
            <a:off x="697434" y="5632067"/>
            <a:ext cx="13235539" cy="68008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80"/>
              <a:buFont typeface="Gill Sans"/>
              <a:buNone/>
              <a:defRPr b="0" sz="288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0"/>
          <p:cNvSpPr/>
          <p:nvPr>
            <p:ph idx="2" type="pic"/>
          </p:nvPr>
        </p:nvSpPr>
        <p:spPr>
          <a:xfrm>
            <a:off x="537383" y="719670"/>
            <a:ext cx="13549031" cy="4268702"/>
          </a:xfrm>
          <a:prstGeom prst="rect">
            <a:avLst/>
          </a:prstGeom>
          <a:noFill/>
          <a:ln>
            <a:noFill/>
          </a:ln>
        </p:spPr>
      </p:sp>
      <p:sp>
        <p:nvSpPr>
          <p:cNvPr id="74" name="Google Shape;74;p10"/>
          <p:cNvSpPr txBox="1"/>
          <p:nvPr>
            <p:ph idx="1" type="body"/>
          </p:nvPr>
        </p:nvSpPr>
        <p:spPr>
          <a:xfrm>
            <a:off x="697432" y="6312154"/>
            <a:ext cx="13235540" cy="7184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8"/>
              </a:spcBef>
              <a:spcAft>
                <a:spcPts val="0"/>
              </a:spcAft>
              <a:buSzPts val="1325"/>
              <a:buNone/>
              <a:defRPr sz="1440"/>
            </a:lvl1pPr>
            <a:lvl2pPr indent="-228600" lvl="1" marL="9144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1325"/>
              <a:buNone/>
              <a:defRPr sz="1440"/>
            </a:lvl2pPr>
            <a:lvl3pPr indent="-228600" lvl="2" marL="13716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1104"/>
              <a:buNone/>
              <a:defRPr sz="1200"/>
            </a:lvl3pPr>
            <a:lvl4pPr indent="-228600" lvl="3" marL="18288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994"/>
              <a:buNone/>
              <a:defRPr sz="1080"/>
            </a:lvl4pPr>
            <a:lvl5pPr indent="-228600" lvl="4" marL="22860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994"/>
              <a:buNone/>
              <a:defRPr sz="1080"/>
            </a:lvl5pPr>
            <a:lvl6pPr indent="-228600" lvl="5" marL="27432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994"/>
              <a:buNone/>
              <a:defRPr sz="1080"/>
            </a:lvl6pPr>
            <a:lvl7pPr indent="-228600" lvl="6" marL="32004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994"/>
              <a:buNone/>
              <a:defRPr sz="1080"/>
            </a:lvl7pPr>
            <a:lvl8pPr indent="-228600" lvl="7" marL="36576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994"/>
              <a:buNone/>
              <a:defRPr sz="1080"/>
            </a:lvl8pPr>
            <a:lvl9pPr indent="-228600" lvl="8" marL="4114800" algn="l">
              <a:lnSpc>
                <a:spcPct val="100000"/>
              </a:lnSpc>
              <a:spcBef>
                <a:spcPts val="720"/>
              </a:spcBef>
              <a:spcAft>
                <a:spcPts val="720"/>
              </a:spcAft>
              <a:buSzPts val="994"/>
              <a:buNone/>
              <a:defRPr sz="1080"/>
            </a:lvl9pPr>
          </a:lstStyle>
          <a:p/>
        </p:txBody>
      </p:sp>
      <p:sp>
        <p:nvSpPr>
          <p:cNvPr id="75" name="Google Shape;75;p10"/>
          <p:cNvSpPr txBox="1"/>
          <p:nvPr>
            <p:ph idx="10" type="dt"/>
          </p:nvPr>
        </p:nvSpPr>
        <p:spPr>
          <a:xfrm>
            <a:off x="9127144" y="7147365"/>
            <a:ext cx="3413759" cy="438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Gill Sans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9pPr>
          </a:lstStyle>
          <a:p/>
        </p:txBody>
      </p:sp>
      <p:sp>
        <p:nvSpPr>
          <p:cNvPr id="76" name="Google Shape;76;p10"/>
          <p:cNvSpPr txBox="1"/>
          <p:nvPr>
            <p:ph idx="11" type="ftr"/>
          </p:nvPr>
        </p:nvSpPr>
        <p:spPr>
          <a:xfrm>
            <a:off x="697432" y="7142174"/>
            <a:ext cx="8300652" cy="438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Gill Sans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/>
            </a:lvl9pPr>
          </a:lstStyle>
          <a:p/>
        </p:txBody>
      </p:sp>
      <p:sp>
        <p:nvSpPr>
          <p:cNvPr id="77" name="Google Shape;77;p10"/>
          <p:cNvSpPr txBox="1"/>
          <p:nvPr>
            <p:ph idx="12" type="sldNum"/>
          </p:nvPr>
        </p:nvSpPr>
        <p:spPr>
          <a:xfrm>
            <a:off x="12669960" y="7147365"/>
            <a:ext cx="1263012" cy="438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Gill Sans"/>
              <a:buNone/>
              <a:defRPr b="0" i="0" sz="108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Gill Sans"/>
              <a:buNone/>
              <a:defRPr b="0" i="0" sz="108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Gill Sans"/>
              <a:buNone/>
              <a:defRPr b="0" i="0" sz="108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Gill Sans"/>
              <a:buNone/>
              <a:defRPr b="0" i="0" sz="108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Gill Sans"/>
              <a:buNone/>
              <a:defRPr b="0" i="0" sz="108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Gill Sans"/>
              <a:buNone/>
              <a:defRPr b="0" i="0" sz="108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Gill Sans"/>
              <a:buNone/>
              <a:defRPr b="0" i="0" sz="108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Gill Sans"/>
              <a:buNone/>
              <a:defRPr b="0" i="0" sz="108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Gill Sans"/>
              <a:buNone/>
              <a:defRPr b="0" i="0" sz="108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32.xml"/><Relationship Id="rId24" Type="http://schemas.openxmlformats.org/officeDocument/2006/relationships/slideLayout" Target="../slideLayouts/slideLayout35.xml"/><Relationship Id="rId23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26" Type="http://schemas.openxmlformats.org/officeDocument/2006/relationships/slideLayout" Target="../slideLayouts/slideLayout37.xml"/><Relationship Id="rId25" Type="http://schemas.openxmlformats.org/officeDocument/2006/relationships/slideLayout" Target="../slideLayouts/slideLayout36.xml"/><Relationship Id="rId27" Type="http://schemas.openxmlformats.org/officeDocument/2006/relationships/theme" Target="../theme/theme1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697431" y="846151"/>
            <a:ext cx="13235539" cy="142746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60"/>
              <a:buFont typeface="Gill Sans"/>
              <a:buNone/>
              <a:defRPr b="0" i="0" sz="3359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697431" y="2803206"/>
            <a:ext cx="13235539" cy="422735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54774" lvl="0" marL="457200" marR="0" rtl="0" algn="l">
              <a:lnSpc>
                <a:spcPct val="100000"/>
              </a:lnSpc>
              <a:spcBef>
                <a:spcPts val="432"/>
              </a:spcBef>
              <a:spcAft>
                <a:spcPts val="0"/>
              </a:spcAft>
              <a:buClr>
                <a:schemeClr val="accent2"/>
              </a:buClr>
              <a:buSzPts val="1987"/>
              <a:buFont typeface="Noto Sans Symbols"/>
              <a:buChar char="◼"/>
              <a:defRPr b="0" i="0" sz="216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40741" lvl="1" marL="914400" marR="0" rtl="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ts val="1766"/>
              <a:buFont typeface="Noto Sans Symbols"/>
              <a:buChar char="◼"/>
              <a:defRPr b="0" i="0" sz="192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-326771" lvl="2" marL="1371600" marR="0" rtl="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ts val="1546"/>
              <a:buFont typeface="Noto Sans Symbols"/>
              <a:buChar char="◼"/>
              <a:defRPr b="0" i="0" sz="1679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-312737" lvl="3" marL="1828800" marR="0" rtl="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ts val="1325"/>
              <a:buFont typeface="Noto Sans Symbols"/>
              <a:buChar char="◼"/>
              <a:defRPr b="0" i="0" sz="144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-312737" lvl="4" marL="2286000" marR="0" rtl="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ts val="1325"/>
              <a:buFont typeface="Noto Sans Symbols"/>
              <a:buChar char="◼"/>
              <a:defRPr b="0" i="0" sz="144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-312737" lvl="5" marL="2743200" marR="0" rtl="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ts val="1325"/>
              <a:buFont typeface="Noto Sans Symbols"/>
              <a:buChar char="◼"/>
              <a:defRPr b="0" i="0" sz="144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-312737" lvl="6" marL="3200400" marR="0" rtl="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ts val="1325"/>
              <a:buFont typeface="Noto Sans Symbols"/>
              <a:buChar char="◼"/>
              <a:defRPr b="0" i="0" sz="144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-312737" lvl="7" marL="3657600" marR="0" rtl="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ts val="1325"/>
              <a:buFont typeface="Noto Sans Symbols"/>
              <a:buChar char="◼"/>
              <a:defRPr b="0" i="0" sz="144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-312737" lvl="8" marL="4114800" marR="0" rtl="0" algn="l">
              <a:lnSpc>
                <a:spcPct val="100000"/>
              </a:lnSpc>
              <a:spcBef>
                <a:spcPts val="720"/>
              </a:spcBef>
              <a:spcAft>
                <a:spcPts val="720"/>
              </a:spcAft>
              <a:buClr>
                <a:schemeClr val="accent2"/>
              </a:buClr>
              <a:buSzPts val="1325"/>
              <a:buFont typeface="Noto Sans Symbols"/>
              <a:buChar char="◼"/>
              <a:defRPr b="0" i="0" sz="144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9127144" y="7147365"/>
            <a:ext cx="3413759" cy="438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Gill Sans"/>
              <a:buNone/>
              <a:defRPr b="0" i="0" sz="108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697432" y="7142174"/>
            <a:ext cx="8300652" cy="438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Gill Sans"/>
              <a:buNone/>
              <a:defRPr b="0" i="0" sz="108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12669960" y="7147365"/>
            <a:ext cx="1263012" cy="438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Gill Sans"/>
              <a:buNone/>
              <a:defRPr b="0" i="0" sz="108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Gill Sans"/>
              <a:buNone/>
              <a:defRPr b="0" i="0" sz="108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Gill Sans"/>
              <a:buNone/>
              <a:defRPr b="0" i="0" sz="108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Gill Sans"/>
              <a:buNone/>
              <a:defRPr b="0" i="0" sz="108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Gill Sans"/>
              <a:buNone/>
              <a:defRPr b="0" i="0" sz="108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Gill Sans"/>
              <a:buNone/>
              <a:defRPr b="0" i="0" sz="108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Gill Sans"/>
              <a:buNone/>
              <a:defRPr b="0" i="0" sz="108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Gill Sans"/>
              <a:buNone/>
              <a:defRPr b="0" i="0" sz="108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Gill Sans"/>
              <a:buNone/>
              <a:defRPr b="0" i="0" sz="108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" name="Google Shape;11;p1"/>
          <p:cNvSpPr/>
          <p:nvPr/>
        </p:nvSpPr>
        <p:spPr>
          <a:xfrm>
            <a:off x="535841" y="548641"/>
            <a:ext cx="4443984" cy="1139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1"/>
          <p:cNvSpPr/>
          <p:nvPr/>
        </p:nvSpPr>
        <p:spPr>
          <a:xfrm>
            <a:off x="9650576" y="544374"/>
            <a:ext cx="4443984" cy="11826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1"/>
          <p:cNvSpPr/>
          <p:nvPr/>
        </p:nvSpPr>
        <p:spPr>
          <a:xfrm>
            <a:off x="5090196" y="548640"/>
            <a:ext cx="4443984" cy="10972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79" r:id="rId21"/>
    <p:sldLayoutId id="2147483680" r:id="rId22"/>
    <p:sldLayoutId id="2147483681" r:id="rId23"/>
    <p:sldLayoutId id="2147483682" r:id="rId24"/>
    <p:sldLayoutId id="2147483683" r:id="rId25"/>
    <p:sldLayoutId id="2147483684" r:id="rId2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6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79" y="0"/>
            <a:ext cx="14569440" cy="822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4040" y="453834"/>
            <a:ext cx="13662320" cy="73219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4630400" cy="7711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27314"/>
            <a:ext cx="14125656" cy="81022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8426" y="310566"/>
            <a:ext cx="13613548" cy="76084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5072" y="0"/>
            <a:ext cx="14240256" cy="822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1883" y="0"/>
            <a:ext cx="13806633" cy="822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3667" y="30126"/>
            <a:ext cx="13583065" cy="81693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40632"/>
            <a:ext cx="14630400" cy="75077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2439" y="818147"/>
            <a:ext cx="13485521" cy="65692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5280" y="0"/>
            <a:ext cx="14295120" cy="822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3874497" cy="822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Google Shape;287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0619" y="168442"/>
            <a:ext cx="13589162" cy="7724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293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6825" y="453834"/>
            <a:ext cx="13436749" cy="73219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4100048" cy="822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Google Shape;305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1957" y="264695"/>
            <a:ext cx="13546486" cy="76520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Google Shape;311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Google Shape;317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3880592" cy="822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4014705" cy="822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97188"/>
            <a:ext cx="14308552" cy="8035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4209777" cy="822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54968"/>
            <a:ext cx="14630400" cy="75346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6453" y="581862"/>
            <a:ext cx="13357494" cy="7065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7679" y="0"/>
            <a:ext cx="14142721" cy="822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Dividendo">
  <a:themeElements>
    <a:clrScheme name="Vermelho Laranja">
      <a:dk1>
        <a:srgbClr val="000000"/>
      </a:dk1>
      <a:lt1>
        <a:srgbClr val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Tema do Offic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