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26"/>
  </p:notesMasterIdLst>
  <p:sldIdLst>
    <p:sldId id="278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9" r:id="rId25"/>
  </p:sldIdLst>
  <p:sldSz cx="14630400" cy="8229600"/>
  <p:notesSz cx="8229600" cy="14630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55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1969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843" y="3702918"/>
            <a:ext cx="13515439" cy="39657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431" y="1224518"/>
            <a:ext cx="13192259" cy="1770016"/>
          </a:xfrm>
          <a:effectLst/>
        </p:spPr>
        <p:txBody>
          <a:bodyPr anchor="b">
            <a:normAutofit/>
          </a:bodyPr>
          <a:lstStyle>
            <a:lvl1pPr>
              <a:defRPr sz="432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435" y="2994537"/>
            <a:ext cx="13192255" cy="708385"/>
          </a:xfrm>
        </p:spPr>
        <p:txBody>
          <a:bodyPr anchor="t">
            <a:normAutofit/>
          </a:bodyPr>
          <a:lstStyle>
            <a:lvl1pPr marL="0" indent="0" algn="l">
              <a:buNone/>
              <a:defRPr sz="1920" cap="all">
                <a:solidFill>
                  <a:schemeClr val="accent2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27141" y="7147365"/>
            <a:ext cx="3413760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432" y="7142174"/>
            <a:ext cx="8300652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69960" y="7147365"/>
            <a:ext cx="1219728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494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1" y="842587"/>
            <a:ext cx="13235539" cy="121656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433" y="2616596"/>
            <a:ext cx="13235538" cy="44139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69961" y="7147365"/>
            <a:ext cx="1263010" cy="438150"/>
          </a:xfrm>
        </p:spPr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8590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37380" y="6170370"/>
            <a:ext cx="13549032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3" y="3652693"/>
            <a:ext cx="13235538" cy="1797008"/>
          </a:xfrm>
        </p:spPr>
        <p:txBody>
          <a:bodyPr anchor="b">
            <a:normAutofit/>
          </a:bodyPr>
          <a:lstStyle>
            <a:lvl1pPr algn="l">
              <a:defRPr sz="4320" b="0" cap="all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433" y="5449703"/>
            <a:ext cx="13235538" cy="72066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 cap="all">
                <a:solidFill>
                  <a:schemeClr val="accent2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415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4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7432" y="2673604"/>
            <a:ext cx="6506868" cy="435965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6101" y="2673604"/>
            <a:ext cx="6506870" cy="435965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87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97434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4665" y="2701071"/>
            <a:ext cx="6104490" cy="643206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433" y="3511265"/>
            <a:ext cx="6471720" cy="3521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28482" y="2701071"/>
            <a:ext cx="6104488" cy="664048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61251" y="3511265"/>
            <a:ext cx="6471720" cy="3521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6935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28822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1075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243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443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537380" y="6170369"/>
            <a:ext cx="13557840" cy="15296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1" y="6314757"/>
            <a:ext cx="5891334" cy="827417"/>
          </a:xfrm>
        </p:spPr>
        <p:txBody>
          <a:bodyPr anchor="ctr"/>
          <a:lstStyle>
            <a:lvl1pPr algn="l">
              <a:defRPr sz="24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379" y="721440"/>
            <a:ext cx="13551408" cy="5045760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160">
                <a:solidFill>
                  <a:schemeClr val="tx2"/>
                </a:solidFill>
              </a:defRPr>
            </a:lvl2pPr>
            <a:lvl3pPr>
              <a:defRPr sz="1920">
                <a:solidFill>
                  <a:schemeClr val="tx2"/>
                </a:solidFill>
              </a:defRPr>
            </a:lvl3pPr>
            <a:lvl4pPr>
              <a:defRPr sz="1680">
                <a:solidFill>
                  <a:schemeClr val="tx2"/>
                </a:solidFill>
              </a:defRPr>
            </a:lvl4pPr>
            <a:lvl5pPr>
              <a:defRPr sz="1680">
                <a:solidFill>
                  <a:schemeClr val="tx2"/>
                </a:solidFill>
              </a:defRPr>
            </a:lvl5pPr>
            <a:lvl6pPr>
              <a:defRPr sz="1680">
                <a:solidFill>
                  <a:schemeClr val="tx2"/>
                </a:solidFill>
              </a:defRPr>
            </a:lvl6pPr>
            <a:lvl7pPr>
              <a:defRPr sz="1680">
                <a:solidFill>
                  <a:schemeClr val="tx2"/>
                </a:solidFill>
              </a:defRPr>
            </a:lvl7pPr>
            <a:lvl8pPr>
              <a:defRPr sz="1680">
                <a:solidFill>
                  <a:schemeClr val="tx2"/>
                </a:solidFill>
              </a:defRPr>
            </a:lvl8pPr>
            <a:lvl9pPr>
              <a:defRPr sz="1680">
                <a:solidFill>
                  <a:schemeClr val="tx2"/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8988" y="6314757"/>
            <a:ext cx="7043984" cy="827418"/>
          </a:xfrm>
        </p:spPr>
        <p:txBody>
          <a:bodyPr anchor="ctr">
            <a:normAutofit/>
          </a:bodyPr>
          <a:lstStyle>
            <a:lvl1pPr marL="0" indent="0" algn="r">
              <a:buNone/>
              <a:defRPr sz="1320">
                <a:solidFill>
                  <a:schemeClr val="bg1"/>
                </a:solidFill>
              </a:defRPr>
            </a:lvl1pPr>
            <a:lvl2pPr marL="548640" indent="0">
              <a:buNone/>
              <a:defRPr sz="132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307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4" y="5632067"/>
            <a:ext cx="13235539" cy="680086"/>
          </a:xfrm>
        </p:spPr>
        <p:txBody>
          <a:bodyPr anchor="b">
            <a:normAutofit/>
          </a:bodyPr>
          <a:lstStyle>
            <a:lvl1pPr algn="l">
              <a:defRPr sz="2880" b="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383" y="719670"/>
            <a:ext cx="13549031" cy="4268702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432" y="6312154"/>
            <a:ext cx="13235540" cy="718405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605499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7431" y="842587"/>
            <a:ext cx="13235539" cy="121656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852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0607042" y="719672"/>
            <a:ext cx="3488180" cy="6980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2" y="810872"/>
            <a:ext cx="2404997" cy="62196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9910" y="810872"/>
            <a:ext cx="9475535" cy="621968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2410" y="7147365"/>
            <a:ext cx="1593769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9910" y="7142174"/>
            <a:ext cx="9475535" cy="43815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35941" y="7147365"/>
            <a:ext cx="1397034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599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7431" y="846151"/>
            <a:ext cx="13235539" cy="1427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431" y="2803206"/>
            <a:ext cx="13235539" cy="4227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2"/>
                </a:solidFill>
              </a:defRPr>
            </a:lvl1pPr>
          </a:lstStyle>
          <a:p>
            <a:fld id="{B00B04F8-69AC-A04E-85A5-70085AA84B9C}" type="datetimeFigureOut">
              <a:rPr lang="pt-BR" smtClean="0"/>
              <a:t>16/10/2025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 cap="all">
                <a:solidFill>
                  <a:schemeClr val="accent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2"/>
                </a:solidFill>
              </a:defRPr>
            </a:lvl1pPr>
          </a:lstStyle>
          <a:p>
            <a:fld id="{AC783BAF-C763-F941-A854-392C1D2A88F8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9" name="Rectangle 8"/>
          <p:cNvSpPr/>
          <p:nvPr/>
        </p:nvSpPr>
        <p:spPr>
          <a:xfrm>
            <a:off x="535841" y="548641"/>
            <a:ext cx="4443984" cy="1139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650576" y="544374"/>
            <a:ext cx="4443984" cy="1182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5090196" y="548640"/>
            <a:ext cx="4443984" cy="10972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953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548640" rtl="0" eaLnBrk="1" latinLnBrk="0" hangingPunct="1">
        <a:spcBef>
          <a:spcPct val="0"/>
        </a:spcBef>
        <a:buNone/>
        <a:defRPr sz="336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7200" indent="-3672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160" kern="1200">
          <a:solidFill>
            <a:schemeClr val="tx2"/>
          </a:solidFill>
          <a:latin typeface="+mn-lt"/>
          <a:ea typeface="+mn-ea"/>
          <a:cs typeface="+mn-cs"/>
        </a:defRPr>
      </a:lvl1pPr>
      <a:lvl2pPr marL="756000" indent="-3672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920" kern="1200">
          <a:solidFill>
            <a:schemeClr val="tx2"/>
          </a:solidFill>
          <a:latin typeface="+mn-lt"/>
          <a:ea typeface="+mn-ea"/>
          <a:cs typeface="+mn-cs"/>
        </a:defRPr>
      </a:lvl2pPr>
      <a:lvl3pPr marL="1080000" indent="-3240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80" kern="1200">
          <a:solidFill>
            <a:schemeClr val="tx2"/>
          </a:solidFill>
          <a:latin typeface="+mn-lt"/>
          <a:ea typeface="+mn-ea"/>
          <a:cs typeface="+mn-cs"/>
        </a:defRPr>
      </a:lvl3pPr>
      <a:lvl4pPr marL="1490400" indent="-2808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4pPr>
      <a:lvl5pPr marL="1922400" indent="-2808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5pPr>
      <a:lvl6pPr marL="228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6pPr>
      <a:lvl7pPr marL="264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7pPr>
      <a:lvl8pPr marL="300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8pPr>
      <a:lvl9pPr marL="336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E25ED8A-5CBC-56D0-AFBC-4A54BDB85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22" y="0"/>
            <a:ext cx="1394675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E196C1A-1DE2-D0B6-AF8C-04032A8EA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5" y="0"/>
            <a:ext cx="1421587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F5C5DC-752D-F22E-F819-8916D490B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50" y="433138"/>
            <a:ext cx="13522100" cy="71841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CE2324D-7329-AC9B-EFAB-B7ECD98AB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49"/>
          <a:stretch/>
        </p:blipFill>
        <p:spPr>
          <a:xfrm>
            <a:off x="0" y="0"/>
            <a:ext cx="1444992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43C281A-9322-03D3-BC95-32A1D79B0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70"/>
            <a:ext cx="14630400" cy="77541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26D430-FB33-FA49-9EB7-7ECCA11F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66" y="336885"/>
            <a:ext cx="13589839" cy="74114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BD14DED-8316-EE8D-28E1-F43ACC69F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2" y="0"/>
            <a:ext cx="1428902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D833B9F-5EE8-7135-56DD-0D961446B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" y="0"/>
            <a:ext cx="1420368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3E468B48-42BF-FF82-8C40-80640D30E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25" y="385011"/>
            <a:ext cx="13436749" cy="73511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F01B1CF-505B-564A-E495-920C0789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" y="0"/>
            <a:ext cx="1427122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FFF6B2B-34AD-A4AC-710B-9328048CB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50" y="613611"/>
            <a:ext cx="13522100" cy="69542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4D82B7A-BBA7-2E6E-188E-9C928D815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60"/>
          <a:stretch/>
        </p:blipFill>
        <p:spPr>
          <a:xfrm>
            <a:off x="0" y="527246"/>
            <a:ext cx="14630400" cy="770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97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1780886D-4A77-73F8-8FB1-B99EAE0B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43" y="505327"/>
            <a:ext cx="13497714" cy="71106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1E494C3-65D4-EA22-323B-DBF920FEA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9" y="0"/>
            <a:ext cx="1445361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AC800402-E6E4-6FBE-195E-7C8F256EC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308" y="360947"/>
            <a:ext cx="13375783" cy="76159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656B2CE-2DA7-265C-F091-7A661B54C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79" y="0"/>
            <a:ext cx="14324477" cy="8229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41491F5-3B98-0484-3D1E-C93BEA87D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082" y="6632299"/>
            <a:ext cx="2323798" cy="84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5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54EB9E1-30F7-0E6F-B719-B8FC5414F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4185232" cy="8229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72FF64D-55B0-3FC8-EFE2-2104E087A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1400" y="7222664"/>
            <a:ext cx="1703832" cy="6167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0DE85FA-98C0-0B66-6A26-3B11BDD34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" y="0"/>
            <a:ext cx="1400860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E1AB54-61F9-6F7A-D112-0369296E5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42" y="336884"/>
            <a:ext cx="13320915" cy="75197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ED2D47A-9332-E2CB-5AB8-62A95CFFC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3" y="0"/>
            <a:ext cx="14353036" cy="82296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C764C0-DBEC-CBB1-670B-D7F6B8A66B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17639" y="6858001"/>
            <a:ext cx="2514928" cy="9104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F35CE06-44FD-DA00-4554-0BEEF1367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6" y="0"/>
            <a:ext cx="1405128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D9EED6F-548D-8BE5-8139-FC35DDB2F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68" y="300789"/>
            <a:ext cx="14371932" cy="780849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70FC64-7370-6041-5C42-5EE95A8D0F3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567920" y="7146328"/>
            <a:ext cx="1550047" cy="5611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96AB970-F96A-23FF-C4AF-FD747CF15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77" y="312821"/>
            <a:ext cx="13442845" cy="73440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20</Words>
  <Application>Microsoft Office PowerPoint</Application>
  <PresentationFormat>Personalizar</PresentationFormat>
  <Paragraphs>20</Paragraphs>
  <Slides>23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Arial</vt:lpstr>
      <vt:lpstr>Gill Sans MT</vt:lpstr>
      <vt:lpstr>Wingdings 2</vt:lpstr>
      <vt:lpstr>Office Theme</vt:lpstr>
      <vt:lpstr>Dividendo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Usuario</cp:lastModifiedBy>
  <cp:revision>5</cp:revision>
  <dcterms:created xsi:type="dcterms:W3CDTF">2025-10-12T18:32:14Z</dcterms:created>
  <dcterms:modified xsi:type="dcterms:W3CDTF">2025-10-16T21:33:59Z</dcterms:modified>
</cp:coreProperties>
</file>